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39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11.xml" ContentType="application/vnd.openxmlformats-officedocument.presentationml.slide+xml"/>
  <Override PartName="/ppt/slides/slide10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17.xml" ContentType="application/vnd.openxmlformats-officedocument.presentationml.slide+xml"/>
  <Override PartName="/ppt/slides/slide31.xml" ContentType="application/vnd.openxmlformats-officedocument.presentationml.slide+xml"/>
  <Override PartName="/ppt/slides/slide29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30.xml" ContentType="application/vnd.openxmlformats-officedocument.presentationml.slide+xml"/>
  <Override PartName="/ppt/slides/slide25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6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8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95" r:id="rId15"/>
    <p:sldId id="270" r:id="rId16"/>
    <p:sldId id="271" r:id="rId17"/>
    <p:sldId id="272" r:id="rId18"/>
    <p:sldId id="273" r:id="rId19"/>
    <p:sldId id="293" r:id="rId20"/>
    <p:sldId id="292" r:id="rId21"/>
    <p:sldId id="290" r:id="rId22"/>
    <p:sldId id="291" r:id="rId23"/>
    <p:sldId id="294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>
      <p:cViewPr varScale="1">
        <p:scale>
          <a:sx n="115" d="100"/>
          <a:sy n="115" d="100"/>
        </p:scale>
        <p:origin x="1494" y="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47" Type="http://schemas.openxmlformats.org/officeDocument/2006/relationships/customXml" Target="../customXml/item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customXml" Target="../customXml/item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customXml" Target="../customXml/item2.xml"/><Relationship Id="rId20" Type="http://schemas.openxmlformats.org/officeDocument/2006/relationships/slide" Target="slides/slide19.xml"/><Relationship Id="rId41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orizon.png"/>
          <p:cNvPicPr>
            <a:picLocks noChangeAspect="1"/>
          </p:cNvPicPr>
          <p:nvPr/>
        </p:nvPicPr>
        <p:blipFill>
          <a:blip r:embed="rId2" cstate="print"/>
          <a:srcRect t="33333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99165C-7CA1-4F36-B313-AE5EB3476272}" type="datetimeFigureOut">
              <a:rPr lang="zh-TW" altLang="en-US" smtClean="0"/>
              <a:t>2017/4/12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1390-97D1-4777-8305-73D40902E802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3886200"/>
            <a:ext cx="64008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17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TW" smtClean="0"/>
              <a:t>Click to edit Master subtitle style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007888"/>
            <a:ext cx="7772400" cy="1470025"/>
          </a:xfrm>
        </p:spPr>
        <p:txBody>
          <a:bodyPr/>
          <a:lstStyle>
            <a:lvl1pPr algn="ctr">
              <a:defRPr sz="3200"/>
            </a:lvl1pPr>
          </a:lstStyle>
          <a:p>
            <a:r>
              <a:rPr lang="en-US" altLang="zh-TW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99165C-7CA1-4F36-B313-AE5EB3476272}" type="datetimeFigureOut">
              <a:rPr lang="zh-TW" altLang="en-US" smtClean="0"/>
              <a:t>2017/4/12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1390-97D1-4777-8305-73D40902E802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altLang="zh-TW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99165C-7CA1-4F36-B313-AE5EB3476272}" type="datetimeFigureOut">
              <a:rPr lang="zh-TW" altLang="en-US" smtClean="0"/>
              <a:t>2017/4/12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1390-97D1-4777-8305-73D40902E802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/>
          <a:p>
            <a:r>
              <a:rPr lang="en-US" altLang="zh-TW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99165C-7CA1-4F36-B313-AE5EB3476272}" type="datetimeFigureOut">
              <a:rPr lang="zh-TW" altLang="en-US" smtClean="0"/>
              <a:t>2017/4/12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1390-97D1-4777-8305-73D40902E802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09600" y="1600200"/>
            <a:ext cx="7924800" cy="4114800"/>
          </a:xfrm>
        </p:spPr>
        <p:txBody>
          <a:bodyPr/>
          <a:lstStyle/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4962525"/>
            <a:ext cx="7885113" cy="1362075"/>
          </a:xfrm>
        </p:spPr>
        <p:txBody>
          <a:bodyPr anchor="t"/>
          <a:lstStyle>
            <a:lvl1pPr algn="l">
              <a:defRPr sz="3200" b="0" i="0" cap="all" baseline="0"/>
            </a:lvl1pPr>
          </a:lstStyle>
          <a:p>
            <a:r>
              <a:rPr lang="en-US" altLang="zh-TW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3462338"/>
            <a:ext cx="7885113" cy="1500187"/>
          </a:xfrm>
        </p:spPr>
        <p:txBody>
          <a:bodyPr anchor="b">
            <a:normAutofit/>
          </a:bodyPr>
          <a:lstStyle>
            <a:lvl1pPr marL="0" indent="0">
              <a:buNone/>
              <a:defRPr sz="1700" baseline="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TW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99165C-7CA1-4F36-B313-AE5EB3476272}" type="datetimeFigureOut">
              <a:rPr lang="zh-TW" altLang="en-US" smtClean="0"/>
              <a:t>2017/4/12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1390-97D1-4777-8305-73D40902E802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609600" y="1600200"/>
            <a:ext cx="3733800" cy="4114800"/>
          </a:xfrm>
        </p:spPr>
        <p:txBody>
          <a:bodyPr/>
          <a:lstStyle>
            <a:lvl5pPr>
              <a:defRPr/>
            </a:lvl5pPr>
            <a:lvl6pPr>
              <a:buClr>
                <a:schemeClr val="tx2"/>
              </a:buClr>
              <a:buFont typeface="Arial" pitchFamily="34" charset="0"/>
              <a:buChar char="•"/>
              <a:defRPr/>
            </a:lvl6pPr>
            <a:lvl7pPr>
              <a:buClr>
                <a:schemeClr val="tx2"/>
              </a:buClr>
              <a:buFont typeface="Arial" pitchFamily="34" charset="0"/>
              <a:buChar char="•"/>
              <a:defRPr/>
            </a:lvl7pPr>
            <a:lvl8pPr>
              <a:buClr>
                <a:schemeClr val="tx2"/>
              </a:buClr>
              <a:buFont typeface="Arial" pitchFamily="34" charset="0"/>
              <a:buChar char="•"/>
              <a:defRPr/>
            </a:lvl8pPr>
            <a:lvl9pPr>
              <a:buClr>
                <a:schemeClr val="tx2"/>
              </a:buClr>
              <a:buFont typeface="Arial" pitchFamily="34" charset="0"/>
              <a:buChar char="•"/>
              <a:defRPr/>
            </a:lvl9pPr>
          </a:lstStyle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en-US" dirty="0" smtClean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800600" y="1600200"/>
            <a:ext cx="3733800" cy="4114800"/>
          </a:xfrm>
        </p:spPr>
        <p:txBody>
          <a:bodyPr/>
          <a:lstStyle>
            <a:lvl6pPr>
              <a:buClr>
                <a:schemeClr val="tx2"/>
              </a:buClr>
              <a:defRPr/>
            </a:lvl6pPr>
            <a:lvl7pPr>
              <a:buClr>
                <a:schemeClr val="tx2"/>
              </a:buClr>
              <a:defRPr/>
            </a:lvl7pPr>
            <a:lvl8pPr>
              <a:buClr>
                <a:schemeClr val="tx2"/>
              </a:buClr>
              <a:defRPr/>
            </a:lvl8pPr>
            <a:lvl9pPr>
              <a:buClr>
                <a:schemeClr val="tx2"/>
              </a:buClr>
              <a:defRPr/>
            </a:lvl9pPr>
          </a:lstStyle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/>
          <a:p>
            <a:r>
              <a:rPr lang="en-US" altLang="zh-TW" smtClean="0"/>
              <a:t>Click to edit Master title style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99165C-7CA1-4F36-B313-AE5EB3476272}" type="datetimeFigureOut">
              <a:rPr lang="zh-TW" altLang="en-US" smtClean="0"/>
              <a:t>2017/4/12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1390-97D1-4777-8305-73D40902E802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800600" y="2209800"/>
            <a:ext cx="3733800" cy="3505200"/>
          </a:xfrm>
        </p:spPr>
        <p:txBody>
          <a:bodyPr/>
          <a:lstStyle>
            <a:lvl6pPr>
              <a:buClr>
                <a:schemeClr val="tx2"/>
              </a:buClr>
              <a:defRPr/>
            </a:lvl6pPr>
            <a:lvl7pPr>
              <a:buClr>
                <a:schemeClr val="tx2"/>
              </a:buClr>
              <a:defRPr/>
            </a:lvl7pPr>
            <a:lvl8pPr>
              <a:buClr>
                <a:schemeClr val="tx2"/>
              </a:buClr>
              <a:defRPr/>
            </a:lvl8pPr>
            <a:lvl9pPr>
              <a:buClr>
                <a:schemeClr val="tx2"/>
              </a:buClr>
              <a:defRPr/>
            </a:lvl9pPr>
          </a:lstStyle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en-US" dirty="0" smtClean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609600" y="2209800"/>
            <a:ext cx="3733800" cy="3505200"/>
          </a:xfrm>
        </p:spPr>
        <p:txBody>
          <a:bodyPr/>
          <a:lstStyle>
            <a:lvl6pPr>
              <a:buClr>
                <a:schemeClr val="tx2"/>
              </a:buClr>
              <a:defRPr/>
            </a:lvl6pPr>
            <a:lvl7pPr>
              <a:buClr>
                <a:schemeClr val="tx2"/>
              </a:buClr>
              <a:defRPr/>
            </a:lvl7pPr>
            <a:lvl8pPr>
              <a:buClr>
                <a:schemeClr val="tx2"/>
              </a:buClr>
              <a:defRPr/>
            </a:lvl8pPr>
            <a:lvl9pPr>
              <a:buClr>
                <a:schemeClr val="tx2"/>
              </a:buClr>
              <a:defRPr/>
            </a:lvl9pPr>
          </a:lstStyle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TW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199"/>
            <a:ext cx="3733800" cy="574675"/>
          </a:xfrm>
        </p:spPr>
        <p:txBody>
          <a:bodyPr anchor="b">
            <a:normAutofit/>
          </a:bodyPr>
          <a:lstStyle>
            <a:lvl1pPr marL="0" indent="0">
              <a:buNone/>
              <a:defRPr sz="1700" b="0" i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TW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00600" y="1600199"/>
            <a:ext cx="3733800" cy="574675"/>
          </a:xfrm>
        </p:spPr>
        <p:txBody>
          <a:bodyPr anchor="b">
            <a:normAutofit/>
          </a:bodyPr>
          <a:lstStyle>
            <a:lvl1pPr marL="0" indent="0">
              <a:buNone/>
              <a:defRPr sz="1700" b="0" i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TW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99165C-7CA1-4F36-B313-AE5EB3476272}" type="datetimeFigureOut">
              <a:rPr lang="zh-TW" altLang="en-US" smtClean="0"/>
              <a:t>2017/4/12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1390-97D1-4777-8305-73D40902E802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/>
          <a:p>
            <a:r>
              <a:rPr lang="en-US" altLang="zh-TW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99165C-7CA1-4F36-B313-AE5EB3476272}" type="datetimeFigureOut">
              <a:rPr lang="zh-TW" altLang="en-US" smtClean="0"/>
              <a:t>2017/4/12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1390-97D1-4777-8305-73D40902E802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99165C-7CA1-4F36-B313-AE5EB3476272}" type="datetimeFigureOut">
              <a:rPr lang="zh-TW" altLang="en-US" smtClean="0"/>
              <a:t>2017/4/12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1390-97D1-4777-8305-73D40902E802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962400" y="1447800"/>
            <a:ext cx="4648200" cy="4267200"/>
          </a:xfrm>
        </p:spPr>
        <p:txBody>
          <a:bodyPr/>
          <a:lstStyle/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1447800"/>
            <a:ext cx="2971800" cy="1097280"/>
          </a:xfrm>
        </p:spPr>
        <p:txBody>
          <a:bodyPr anchor="b"/>
          <a:lstStyle>
            <a:lvl1pPr algn="l">
              <a:defRPr sz="1800" b="0" i="0" cap="none" baseline="0">
                <a:solidFill>
                  <a:schemeClr val="tx2"/>
                </a:solidFill>
              </a:defRPr>
            </a:lvl1pPr>
          </a:lstStyle>
          <a:p>
            <a:r>
              <a:rPr lang="en-US" altLang="zh-TW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12648" y="2547891"/>
            <a:ext cx="2971800" cy="3167109"/>
          </a:xfrm>
        </p:spPr>
        <p:txBody>
          <a:bodyPr tIns="9144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TW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99165C-7CA1-4F36-B313-AE5EB3476272}" type="datetimeFigureOut">
              <a:rPr lang="zh-TW" altLang="en-US" smtClean="0"/>
              <a:t>2017/4/12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1390-97D1-4777-8305-73D40902E802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orizo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447800"/>
            <a:ext cx="2971800" cy="1097280"/>
          </a:xfrm>
        </p:spPr>
        <p:txBody>
          <a:bodyPr anchor="b"/>
          <a:lstStyle>
            <a:lvl1pPr algn="l">
              <a:defRPr sz="1800" b="0" i="0" cap="none" baseline="0">
                <a:solidFill>
                  <a:schemeClr val="tx2"/>
                </a:solidFill>
              </a:defRPr>
            </a:lvl1pPr>
          </a:lstStyle>
          <a:p>
            <a:r>
              <a:rPr lang="en-US" altLang="zh-TW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657344" y="1447800"/>
            <a:ext cx="3419856" cy="3474720"/>
          </a:xfrm>
          <a:custGeom>
            <a:avLst/>
            <a:gdLst>
              <a:gd name="connsiteX0" fmla="*/ 0 w 3419856"/>
              <a:gd name="connsiteY0" fmla="*/ 74450 h 3429000"/>
              <a:gd name="connsiteX1" fmla="*/ 21806 w 3419856"/>
              <a:gd name="connsiteY1" fmla="*/ 21806 h 3429000"/>
              <a:gd name="connsiteX2" fmla="*/ 74450 w 3419856"/>
              <a:gd name="connsiteY2" fmla="*/ 0 h 3429000"/>
              <a:gd name="connsiteX3" fmla="*/ 3345406 w 3419856"/>
              <a:gd name="connsiteY3" fmla="*/ 0 h 3429000"/>
              <a:gd name="connsiteX4" fmla="*/ 3398050 w 3419856"/>
              <a:gd name="connsiteY4" fmla="*/ 21806 h 3429000"/>
              <a:gd name="connsiteX5" fmla="*/ 3419856 w 3419856"/>
              <a:gd name="connsiteY5" fmla="*/ 74450 h 3429000"/>
              <a:gd name="connsiteX6" fmla="*/ 3419856 w 3419856"/>
              <a:gd name="connsiteY6" fmla="*/ 3354550 h 3429000"/>
              <a:gd name="connsiteX7" fmla="*/ 3398050 w 3419856"/>
              <a:gd name="connsiteY7" fmla="*/ 3407194 h 3429000"/>
              <a:gd name="connsiteX8" fmla="*/ 3345406 w 3419856"/>
              <a:gd name="connsiteY8" fmla="*/ 3429000 h 3429000"/>
              <a:gd name="connsiteX9" fmla="*/ 74450 w 3419856"/>
              <a:gd name="connsiteY9" fmla="*/ 3429000 h 3429000"/>
              <a:gd name="connsiteX10" fmla="*/ 21806 w 3419856"/>
              <a:gd name="connsiteY10" fmla="*/ 3407194 h 3429000"/>
              <a:gd name="connsiteX11" fmla="*/ 0 w 3419856"/>
              <a:gd name="connsiteY11" fmla="*/ 3354550 h 3429000"/>
              <a:gd name="connsiteX12" fmla="*/ 0 w 3419856"/>
              <a:gd name="connsiteY12" fmla="*/ 74450 h 3429000"/>
              <a:gd name="connsiteX0" fmla="*/ 0 w 3419856"/>
              <a:gd name="connsiteY0" fmla="*/ 74450 h 3429000"/>
              <a:gd name="connsiteX1" fmla="*/ 21806 w 3419856"/>
              <a:gd name="connsiteY1" fmla="*/ 21806 h 3429000"/>
              <a:gd name="connsiteX2" fmla="*/ 74450 w 3419856"/>
              <a:gd name="connsiteY2" fmla="*/ 0 h 3429000"/>
              <a:gd name="connsiteX3" fmla="*/ 3345406 w 3419856"/>
              <a:gd name="connsiteY3" fmla="*/ 0 h 3429000"/>
              <a:gd name="connsiteX4" fmla="*/ 3398050 w 3419856"/>
              <a:gd name="connsiteY4" fmla="*/ 21806 h 3429000"/>
              <a:gd name="connsiteX5" fmla="*/ 3419856 w 3419856"/>
              <a:gd name="connsiteY5" fmla="*/ 74450 h 3429000"/>
              <a:gd name="connsiteX6" fmla="*/ 3419856 w 3419856"/>
              <a:gd name="connsiteY6" fmla="*/ 3354550 h 3429000"/>
              <a:gd name="connsiteX7" fmla="*/ 3398050 w 3419856"/>
              <a:gd name="connsiteY7" fmla="*/ 3407194 h 3429000"/>
              <a:gd name="connsiteX8" fmla="*/ 3345406 w 3419856"/>
              <a:gd name="connsiteY8" fmla="*/ 3429000 h 3429000"/>
              <a:gd name="connsiteX9" fmla="*/ 21806 w 3419856"/>
              <a:gd name="connsiteY9" fmla="*/ 3407194 h 3429000"/>
              <a:gd name="connsiteX10" fmla="*/ 0 w 3419856"/>
              <a:gd name="connsiteY10" fmla="*/ 3354550 h 3429000"/>
              <a:gd name="connsiteX11" fmla="*/ 0 w 3419856"/>
              <a:gd name="connsiteY11" fmla="*/ 74450 h 3429000"/>
              <a:gd name="connsiteX0" fmla="*/ 0 w 3964392"/>
              <a:gd name="connsiteY0" fmla="*/ 74450 h 3415968"/>
              <a:gd name="connsiteX1" fmla="*/ 21806 w 3964392"/>
              <a:gd name="connsiteY1" fmla="*/ 21806 h 3415968"/>
              <a:gd name="connsiteX2" fmla="*/ 74450 w 3964392"/>
              <a:gd name="connsiteY2" fmla="*/ 0 h 3415968"/>
              <a:gd name="connsiteX3" fmla="*/ 3345406 w 3964392"/>
              <a:gd name="connsiteY3" fmla="*/ 0 h 3415968"/>
              <a:gd name="connsiteX4" fmla="*/ 3398050 w 3964392"/>
              <a:gd name="connsiteY4" fmla="*/ 21806 h 3415968"/>
              <a:gd name="connsiteX5" fmla="*/ 3419856 w 3964392"/>
              <a:gd name="connsiteY5" fmla="*/ 74450 h 3415968"/>
              <a:gd name="connsiteX6" fmla="*/ 3419856 w 3964392"/>
              <a:gd name="connsiteY6" fmla="*/ 3354550 h 3415968"/>
              <a:gd name="connsiteX7" fmla="*/ 3398050 w 3964392"/>
              <a:gd name="connsiteY7" fmla="*/ 3407194 h 3415968"/>
              <a:gd name="connsiteX8" fmla="*/ 21806 w 3964392"/>
              <a:gd name="connsiteY8" fmla="*/ 3407194 h 3415968"/>
              <a:gd name="connsiteX9" fmla="*/ 0 w 3964392"/>
              <a:gd name="connsiteY9" fmla="*/ 3354550 h 3415968"/>
              <a:gd name="connsiteX10" fmla="*/ 0 w 3964392"/>
              <a:gd name="connsiteY10" fmla="*/ 74450 h 3415968"/>
              <a:gd name="connsiteX0" fmla="*/ 0 w 3964392"/>
              <a:gd name="connsiteY0" fmla="*/ 74450 h 3415968"/>
              <a:gd name="connsiteX1" fmla="*/ 21806 w 3964392"/>
              <a:gd name="connsiteY1" fmla="*/ 21806 h 3415968"/>
              <a:gd name="connsiteX2" fmla="*/ 74450 w 3964392"/>
              <a:gd name="connsiteY2" fmla="*/ 0 h 3415968"/>
              <a:gd name="connsiteX3" fmla="*/ 3345406 w 3964392"/>
              <a:gd name="connsiteY3" fmla="*/ 0 h 3415968"/>
              <a:gd name="connsiteX4" fmla="*/ 3398050 w 3964392"/>
              <a:gd name="connsiteY4" fmla="*/ 21806 h 3415968"/>
              <a:gd name="connsiteX5" fmla="*/ 3419856 w 3964392"/>
              <a:gd name="connsiteY5" fmla="*/ 74450 h 3415968"/>
              <a:gd name="connsiteX6" fmla="*/ 3419856 w 3964392"/>
              <a:gd name="connsiteY6" fmla="*/ 3354550 h 3415968"/>
              <a:gd name="connsiteX7" fmla="*/ 3398050 w 3964392"/>
              <a:gd name="connsiteY7" fmla="*/ 3407194 h 3415968"/>
              <a:gd name="connsiteX8" fmla="*/ 21806 w 3964392"/>
              <a:gd name="connsiteY8" fmla="*/ 3407194 h 3415968"/>
              <a:gd name="connsiteX9" fmla="*/ 0 w 3964392"/>
              <a:gd name="connsiteY9" fmla="*/ 3354550 h 3415968"/>
              <a:gd name="connsiteX10" fmla="*/ 0 w 3964392"/>
              <a:gd name="connsiteY10" fmla="*/ 74450 h 3415968"/>
              <a:gd name="connsiteX0" fmla="*/ 0 w 3968026"/>
              <a:gd name="connsiteY0" fmla="*/ 74450 h 3910007"/>
              <a:gd name="connsiteX1" fmla="*/ 21806 w 3968026"/>
              <a:gd name="connsiteY1" fmla="*/ 21806 h 3910007"/>
              <a:gd name="connsiteX2" fmla="*/ 74450 w 3968026"/>
              <a:gd name="connsiteY2" fmla="*/ 0 h 3910007"/>
              <a:gd name="connsiteX3" fmla="*/ 3345406 w 3968026"/>
              <a:gd name="connsiteY3" fmla="*/ 0 h 3910007"/>
              <a:gd name="connsiteX4" fmla="*/ 3398050 w 3968026"/>
              <a:gd name="connsiteY4" fmla="*/ 21806 h 3910007"/>
              <a:gd name="connsiteX5" fmla="*/ 3419856 w 3968026"/>
              <a:gd name="connsiteY5" fmla="*/ 74450 h 3910007"/>
              <a:gd name="connsiteX6" fmla="*/ 3419856 w 3968026"/>
              <a:gd name="connsiteY6" fmla="*/ 3354550 h 3910007"/>
              <a:gd name="connsiteX7" fmla="*/ 3398050 w 3968026"/>
              <a:gd name="connsiteY7" fmla="*/ 3407194 h 3910007"/>
              <a:gd name="connsiteX8" fmla="*/ 0 w 3968026"/>
              <a:gd name="connsiteY8" fmla="*/ 3354550 h 3910007"/>
              <a:gd name="connsiteX9" fmla="*/ 0 w 3968026"/>
              <a:gd name="connsiteY9" fmla="*/ 74450 h 3910007"/>
              <a:gd name="connsiteX0" fmla="*/ 0 w 3419856"/>
              <a:gd name="connsiteY0" fmla="*/ 74450 h 3901233"/>
              <a:gd name="connsiteX1" fmla="*/ 21806 w 3419856"/>
              <a:gd name="connsiteY1" fmla="*/ 21806 h 3901233"/>
              <a:gd name="connsiteX2" fmla="*/ 74450 w 3419856"/>
              <a:gd name="connsiteY2" fmla="*/ 0 h 3901233"/>
              <a:gd name="connsiteX3" fmla="*/ 3345406 w 3419856"/>
              <a:gd name="connsiteY3" fmla="*/ 0 h 3901233"/>
              <a:gd name="connsiteX4" fmla="*/ 3398050 w 3419856"/>
              <a:gd name="connsiteY4" fmla="*/ 21806 h 3901233"/>
              <a:gd name="connsiteX5" fmla="*/ 3419856 w 3419856"/>
              <a:gd name="connsiteY5" fmla="*/ 74450 h 3901233"/>
              <a:gd name="connsiteX6" fmla="*/ 3419856 w 3419856"/>
              <a:gd name="connsiteY6" fmla="*/ 3354550 h 3901233"/>
              <a:gd name="connsiteX7" fmla="*/ 0 w 3419856"/>
              <a:gd name="connsiteY7" fmla="*/ 3354550 h 3901233"/>
              <a:gd name="connsiteX8" fmla="*/ 0 w 3419856"/>
              <a:gd name="connsiteY8" fmla="*/ 74450 h 3901233"/>
              <a:gd name="connsiteX0" fmla="*/ 0 w 3419856"/>
              <a:gd name="connsiteY0" fmla="*/ 74450 h 3354550"/>
              <a:gd name="connsiteX1" fmla="*/ 21806 w 3419856"/>
              <a:gd name="connsiteY1" fmla="*/ 21806 h 3354550"/>
              <a:gd name="connsiteX2" fmla="*/ 74450 w 3419856"/>
              <a:gd name="connsiteY2" fmla="*/ 0 h 3354550"/>
              <a:gd name="connsiteX3" fmla="*/ 3345406 w 3419856"/>
              <a:gd name="connsiteY3" fmla="*/ 0 h 3354550"/>
              <a:gd name="connsiteX4" fmla="*/ 3398050 w 3419856"/>
              <a:gd name="connsiteY4" fmla="*/ 21806 h 3354550"/>
              <a:gd name="connsiteX5" fmla="*/ 3419856 w 3419856"/>
              <a:gd name="connsiteY5" fmla="*/ 74450 h 3354550"/>
              <a:gd name="connsiteX6" fmla="*/ 3419856 w 3419856"/>
              <a:gd name="connsiteY6" fmla="*/ 3354550 h 3354550"/>
              <a:gd name="connsiteX7" fmla="*/ 0 w 3419856"/>
              <a:gd name="connsiteY7" fmla="*/ 3354550 h 3354550"/>
              <a:gd name="connsiteX8" fmla="*/ 0 w 3419856"/>
              <a:gd name="connsiteY8" fmla="*/ 74450 h 3354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19856" h="3354550">
                <a:moveTo>
                  <a:pt x="0" y="74450"/>
                </a:moveTo>
                <a:cubicBezTo>
                  <a:pt x="0" y="54705"/>
                  <a:pt x="7844" y="35768"/>
                  <a:pt x="21806" y="21806"/>
                </a:cubicBezTo>
                <a:cubicBezTo>
                  <a:pt x="35768" y="7844"/>
                  <a:pt x="54705" y="0"/>
                  <a:pt x="74450" y="0"/>
                </a:cubicBezTo>
                <a:lnTo>
                  <a:pt x="3345406" y="0"/>
                </a:lnTo>
                <a:cubicBezTo>
                  <a:pt x="3365151" y="0"/>
                  <a:pt x="3384088" y="7844"/>
                  <a:pt x="3398050" y="21806"/>
                </a:cubicBezTo>
                <a:cubicBezTo>
                  <a:pt x="3412012" y="35768"/>
                  <a:pt x="3419856" y="54705"/>
                  <a:pt x="3419856" y="74450"/>
                </a:cubicBezTo>
                <a:lnTo>
                  <a:pt x="3419856" y="3354550"/>
                </a:lnTo>
                <a:lnTo>
                  <a:pt x="0" y="3354550"/>
                </a:lnTo>
                <a:lnTo>
                  <a:pt x="0" y="7445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ctr">
              <a:buNone/>
              <a:defRPr sz="2000" baseline="0">
                <a:solidFill>
                  <a:schemeClr val="tx1">
                    <a:lumMod val="6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zh-TW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547890"/>
            <a:ext cx="2971800" cy="2405109"/>
          </a:xfrm>
        </p:spPr>
        <p:txBody>
          <a:bodyPr tIns="9144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TW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99165C-7CA1-4F36-B313-AE5EB3476272}" type="datetimeFigureOut">
              <a:rPr lang="zh-TW" altLang="en-US" smtClean="0"/>
              <a:t>2017/4/12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1390-97D1-4777-8305-73D40902E802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orizon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altLang="zh-TW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7924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715000" y="6356350"/>
            <a:ext cx="152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strike="noStrike" spc="60" baseline="0">
                <a:solidFill>
                  <a:schemeClr val="tx1"/>
                </a:solidFill>
              </a:defRPr>
            </a:lvl1pPr>
          </a:lstStyle>
          <a:p>
            <a:fld id="{AF99165C-7CA1-4F36-B313-AE5EB3476272}" type="datetimeFigureOut">
              <a:rPr lang="zh-TW" altLang="en-US" smtClean="0"/>
              <a:t>2017/4/12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6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cap="all" spc="60" baseline="0">
                <a:solidFill>
                  <a:schemeClr val="tx1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43800" y="6356350"/>
            <a:ext cx="990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aseline="0">
                <a:solidFill>
                  <a:schemeClr val="tx1"/>
                </a:solidFill>
              </a:defRPr>
            </a:lvl1pPr>
          </a:lstStyle>
          <a:p>
            <a:fld id="{E7EB1390-97D1-4777-8305-73D40902E802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889" r:id="rId1"/>
    <p:sldLayoutId id="2147483890" r:id="rId2"/>
    <p:sldLayoutId id="2147483891" r:id="rId3"/>
    <p:sldLayoutId id="2147483892" r:id="rId4"/>
    <p:sldLayoutId id="2147483893" r:id="rId5"/>
    <p:sldLayoutId id="2147483894" r:id="rId6"/>
    <p:sldLayoutId id="2147483895" r:id="rId7"/>
    <p:sldLayoutId id="2147483896" r:id="rId8"/>
    <p:sldLayoutId id="2147483897" r:id="rId9"/>
    <p:sldLayoutId id="2147483898" r:id="rId10"/>
    <p:sldLayoutId id="2147483899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3000" kern="1200" cap="all" spc="50" baseline="0">
          <a:solidFill>
            <a:schemeClr val="tx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79396" y="1340768"/>
            <a:ext cx="585945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6600" dirty="0" smtClean="0">
                <a:latin typeface="Haettenschweiler" panose="020B0706040902060204" pitchFamily="34" charset="0"/>
              </a:rPr>
              <a:t>GSD 100 SOURCE HEAD</a:t>
            </a:r>
            <a:endParaRPr lang="zh-TW" altLang="en-US" sz="6600" dirty="0">
              <a:latin typeface="Haettenschweiler" panose="020B070604090206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763688" y="2448764"/>
            <a:ext cx="59046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dirty="0" smtClean="0"/>
              <a:t>Maintenance Assembly Reference</a:t>
            </a:r>
            <a:endParaRPr lang="zh-TW" altLang="en-US" sz="3600" dirty="0"/>
          </a:p>
        </p:txBody>
      </p:sp>
      <p:sp>
        <p:nvSpPr>
          <p:cNvPr id="2" name="TextBox 1"/>
          <p:cNvSpPr txBox="1"/>
          <p:nvPr/>
        </p:nvSpPr>
        <p:spPr>
          <a:xfrm>
            <a:off x="223212" y="5311080"/>
            <a:ext cx="3312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IMPLANTER-Diffusion Department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716016" y="5357245"/>
            <a:ext cx="46085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Prepared By: SAMUEL </a:t>
            </a:r>
            <a:r>
              <a:rPr lang="zh-TW" altLang="zh-TW" sz="1200" dirty="0" smtClean="0"/>
              <a:t>山</a:t>
            </a:r>
            <a:r>
              <a:rPr lang="zh-TW" altLang="zh-TW" sz="1200" dirty="0"/>
              <a:t>姆</a:t>
            </a:r>
            <a:r>
              <a:rPr lang="zh-TW" altLang="zh-TW" sz="1200" dirty="0" smtClean="0"/>
              <a:t>爾</a:t>
            </a:r>
            <a:r>
              <a:rPr lang="en-US" altLang="zh-TW" sz="1200" dirty="0" smtClean="0"/>
              <a:t>                                  </a:t>
            </a:r>
            <a:r>
              <a:rPr lang="en-US" sz="1200" dirty="0" smtClean="0"/>
              <a:t>SaSPAREDOC.08   </a:t>
            </a:r>
            <a:endParaRPr lang="en-US" sz="1200" dirty="0"/>
          </a:p>
        </p:txBody>
      </p:sp>
      <p:pic>
        <p:nvPicPr>
          <p:cNvPr id="1026" name="Picture 4" descr="Description: Description: Description: Description: Description: Description: Description: Description: Description: Description: Description: Description: Description: cid:560194708@09072010-230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847572"/>
            <a:ext cx="9146633" cy="1009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14713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483768" y="5432236"/>
            <a:ext cx="43606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  <a:latin typeface="Haettenschweiler" pitchFamily="34" charset="0"/>
              </a:rPr>
              <a:t>REPELLER PLATE [GRAPHITE]</a:t>
            </a:r>
            <a:endParaRPr lang="en-US" sz="4000" dirty="0">
              <a:solidFill>
                <a:schemeClr val="bg1"/>
              </a:solidFill>
              <a:latin typeface="Haettenschweiler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3297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31840" y="2492896"/>
            <a:ext cx="30159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800" dirty="0" smtClean="0"/>
              <a:t>ASSEMBLY</a:t>
            </a:r>
            <a:endParaRPr lang="zh-TW" altLang="en-US" sz="4800" dirty="0"/>
          </a:p>
        </p:txBody>
      </p:sp>
      <p:pic>
        <p:nvPicPr>
          <p:cNvPr id="3074" name="Picture 4" descr="Description: Description: Description: Description: Description: Description: Description: Description: Description: Description: Description: Description: Description: cid:560194708@09072010-230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848350"/>
            <a:ext cx="9144000" cy="1009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59738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363677" y="5733256"/>
            <a:ext cx="2416646" cy="707886"/>
          </a:xfrm>
          <a:prstGeom prst="rect">
            <a:avLst/>
          </a:prstGeom>
          <a:solidFill>
            <a:schemeClr val="bg1"/>
          </a:solidFill>
          <a:ln w="25400" cmpd="dbl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Haettenschweiler" pitchFamily="34" charset="0"/>
              </a:rPr>
              <a:t> SOURCE BODY</a:t>
            </a:r>
            <a:endParaRPr lang="en-US" sz="4000" dirty="0">
              <a:latin typeface="Haettenschweiler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6947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894024" y="4359007"/>
            <a:ext cx="37444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  <a:latin typeface="Haettenschweiler" pitchFamily="34" charset="0"/>
              </a:rPr>
              <a:t>MOUNTING STAGE [TOP]</a:t>
            </a:r>
            <a:endParaRPr lang="en-US" sz="4000" dirty="0">
              <a:solidFill>
                <a:schemeClr val="bg1"/>
              </a:solidFill>
              <a:latin typeface="Haettenschweiler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99592" y="476672"/>
            <a:ext cx="1440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Haettenschweiler" pitchFamily="34" charset="0"/>
              </a:rPr>
              <a:t>GAS LINE</a:t>
            </a:r>
            <a:endParaRPr lang="en-US" sz="3600" dirty="0">
              <a:solidFill>
                <a:schemeClr val="bg1"/>
              </a:solidFill>
              <a:latin typeface="Haettenschweiler" pitchFamily="34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2339752" y="799837"/>
            <a:ext cx="2376264" cy="0"/>
          </a:xfrm>
          <a:prstGeom prst="line">
            <a:avLst/>
          </a:prstGeom>
          <a:ln w="25400">
            <a:solidFill>
              <a:schemeClr val="tx1"/>
            </a:solidFill>
            <a:prstDash val="sysDot"/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/>
          <p:nvPr/>
        </p:nvSpPr>
        <p:spPr>
          <a:xfrm>
            <a:off x="4211960" y="1211234"/>
            <a:ext cx="1008112" cy="1065638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Straight Connector 8"/>
          <p:cNvCxnSpPr>
            <a:endCxn id="7" idx="0"/>
          </p:cNvCxnSpPr>
          <p:nvPr/>
        </p:nvCxnSpPr>
        <p:spPr>
          <a:xfrm>
            <a:off x="4716016" y="799837"/>
            <a:ext cx="0" cy="411397"/>
          </a:xfrm>
          <a:prstGeom prst="line">
            <a:avLst/>
          </a:prstGeom>
          <a:ln w="254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4764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176" y="4567436"/>
            <a:ext cx="2862064" cy="2146548"/>
          </a:xfrm>
          <a:prstGeom prst="rect">
            <a:avLst/>
          </a:prstGeom>
          <a:ln w="50800" cmpd="dbl">
            <a:solidFill>
              <a:schemeClr val="bg1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755576" y="4563492"/>
            <a:ext cx="348627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FF0000"/>
                </a:solidFill>
                <a:latin typeface="Haettenschweiler" pitchFamily="34" charset="0"/>
              </a:rPr>
              <a:t>*</a:t>
            </a:r>
            <a:r>
              <a:rPr lang="en-US" sz="3200" dirty="0" smtClean="0">
                <a:solidFill>
                  <a:schemeClr val="bg1"/>
                </a:solidFill>
                <a:latin typeface="Haettenschweiler" pitchFamily="34" charset="0"/>
              </a:rPr>
              <a:t>Installing ARC CHAMBER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Haettenschweiler" pitchFamily="34" charset="0"/>
              </a:rPr>
              <a:t>   Mounting Support </a:t>
            </a:r>
            <a:endParaRPr lang="en-US" sz="3200" dirty="0">
              <a:solidFill>
                <a:schemeClr val="bg1"/>
              </a:solidFill>
              <a:latin typeface="Haettenschweiler" pitchFamily="34" charset="0"/>
            </a:endParaRPr>
          </a:p>
        </p:txBody>
      </p:sp>
      <p:cxnSp>
        <p:nvCxnSpPr>
          <p:cNvPr id="3" name="Straight Connector 2"/>
          <p:cNvCxnSpPr/>
          <p:nvPr/>
        </p:nvCxnSpPr>
        <p:spPr>
          <a:xfrm flipV="1">
            <a:off x="2627784" y="1988840"/>
            <a:ext cx="576064" cy="1584176"/>
          </a:xfrm>
          <a:prstGeom prst="line">
            <a:avLst/>
          </a:prstGeom>
          <a:ln w="508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2627784" y="2204864"/>
            <a:ext cx="0" cy="1368152"/>
          </a:xfrm>
          <a:prstGeom prst="line">
            <a:avLst/>
          </a:prstGeom>
          <a:ln w="508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3203848" y="974631"/>
            <a:ext cx="0" cy="1014209"/>
          </a:xfrm>
          <a:prstGeom prst="line">
            <a:avLst/>
          </a:prstGeom>
          <a:ln w="508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2627784" y="974631"/>
            <a:ext cx="576064" cy="1230234"/>
          </a:xfrm>
          <a:prstGeom prst="line">
            <a:avLst/>
          </a:prstGeom>
          <a:ln w="508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5868144" y="1988840"/>
            <a:ext cx="576064" cy="1440160"/>
          </a:xfrm>
          <a:prstGeom prst="line">
            <a:avLst/>
          </a:prstGeom>
          <a:ln w="508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6444208" y="2348880"/>
            <a:ext cx="72008" cy="1080120"/>
          </a:xfrm>
          <a:prstGeom prst="line">
            <a:avLst/>
          </a:prstGeom>
          <a:ln w="508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5868144" y="974631"/>
            <a:ext cx="0" cy="1014209"/>
          </a:xfrm>
          <a:prstGeom prst="line">
            <a:avLst/>
          </a:prstGeom>
          <a:ln w="508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5868144" y="974631"/>
            <a:ext cx="648072" cy="1374249"/>
          </a:xfrm>
          <a:prstGeom prst="line">
            <a:avLst/>
          </a:prstGeom>
          <a:ln w="508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3116088" y="2564904"/>
            <a:ext cx="2911824" cy="0"/>
          </a:xfrm>
          <a:prstGeom prst="line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stCxn id="5" idx="1"/>
          </p:cNvCxnSpPr>
          <p:nvPr/>
        </p:nvCxnSpPr>
        <p:spPr>
          <a:xfrm flipH="1">
            <a:off x="4572000" y="5640710"/>
            <a:ext cx="1584176" cy="0"/>
          </a:xfrm>
          <a:prstGeom prst="line">
            <a:avLst/>
          </a:prstGeom>
          <a:ln w="25400">
            <a:solidFill>
              <a:schemeClr val="tx1"/>
            </a:solidFill>
            <a:prstDash val="sysDot"/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flipV="1">
            <a:off x="4572000" y="2564904"/>
            <a:ext cx="0" cy="3075806"/>
          </a:xfrm>
          <a:prstGeom prst="line">
            <a:avLst/>
          </a:prstGeom>
          <a:ln w="25400">
            <a:solidFill>
              <a:schemeClr val="tx1"/>
            </a:solidFill>
            <a:prstDash val="sysDot"/>
            <a:headEnd type="diamon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6569429" y="6313874"/>
            <a:ext cx="20355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  <a:latin typeface="Haettenschweiler" pitchFamily="34" charset="0"/>
              </a:rPr>
              <a:t>ARC CHAMBER SUPPORT</a:t>
            </a:r>
          </a:p>
        </p:txBody>
      </p:sp>
    </p:spTree>
    <p:extLst>
      <p:ext uri="{BB962C8B-B14F-4D97-AF65-F5344CB8AC3E}">
        <p14:creationId xmlns:p14="http://schemas.microsoft.com/office/powerpoint/2010/main" val="513378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39552" y="839302"/>
            <a:ext cx="40324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FF0000"/>
                </a:solidFill>
                <a:latin typeface="Haettenschweiler" pitchFamily="34" charset="0"/>
              </a:rPr>
              <a:t>*</a:t>
            </a:r>
            <a:r>
              <a:rPr lang="en-US" sz="3200" dirty="0" smtClean="0">
                <a:solidFill>
                  <a:schemeClr val="bg1"/>
                </a:solidFill>
                <a:latin typeface="Haettenschweiler" pitchFamily="34" charset="0"/>
              </a:rPr>
              <a:t>Install FILAMENT END Support</a:t>
            </a:r>
            <a:endParaRPr lang="en-US" sz="3200" dirty="0">
              <a:solidFill>
                <a:schemeClr val="bg1"/>
              </a:solidFill>
              <a:latin typeface="Haettenschweiler" pitchFamily="34" charset="0"/>
            </a:endParaRPr>
          </a:p>
        </p:txBody>
      </p:sp>
      <p:cxnSp>
        <p:nvCxnSpPr>
          <p:cNvPr id="5" name="Straight Connector 4"/>
          <p:cNvCxnSpPr>
            <a:stCxn id="3" idx="3"/>
          </p:cNvCxnSpPr>
          <p:nvPr/>
        </p:nvCxnSpPr>
        <p:spPr>
          <a:xfrm>
            <a:off x="4572000" y="1131690"/>
            <a:ext cx="1656184" cy="1"/>
          </a:xfrm>
          <a:prstGeom prst="line">
            <a:avLst/>
          </a:prstGeom>
          <a:ln w="25400">
            <a:solidFill>
              <a:schemeClr val="tx1"/>
            </a:solidFill>
            <a:prstDash val="sysDash"/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6228184" y="1131690"/>
            <a:ext cx="0" cy="929158"/>
          </a:xfrm>
          <a:prstGeom prst="line">
            <a:avLst/>
          </a:prstGeom>
          <a:ln w="254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3916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238479" y="764702"/>
            <a:ext cx="40059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FF0000"/>
                </a:solidFill>
                <a:latin typeface="Haettenschweiler" pitchFamily="34" charset="0"/>
              </a:rPr>
              <a:t>*</a:t>
            </a:r>
            <a:r>
              <a:rPr lang="en-US" sz="3200" dirty="0" smtClean="0">
                <a:solidFill>
                  <a:schemeClr val="bg1"/>
                </a:solidFill>
                <a:latin typeface="Haettenschweiler" pitchFamily="34" charset="0"/>
              </a:rPr>
              <a:t>Install REPELLER END Support</a:t>
            </a:r>
            <a:endParaRPr lang="en-US" sz="3200" dirty="0">
              <a:solidFill>
                <a:schemeClr val="bg1"/>
              </a:solidFill>
              <a:latin typeface="Haettenschweiler" pitchFamily="34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 flipH="1">
            <a:off x="3059832" y="1057090"/>
            <a:ext cx="1152128" cy="0"/>
          </a:xfrm>
          <a:prstGeom prst="line">
            <a:avLst/>
          </a:prstGeom>
          <a:ln w="25400">
            <a:solidFill>
              <a:schemeClr val="tx1"/>
            </a:solidFill>
            <a:prstDash val="sysDash"/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3059832" y="1057090"/>
            <a:ext cx="0" cy="1147774"/>
          </a:xfrm>
          <a:prstGeom prst="line">
            <a:avLst/>
          </a:prstGeom>
          <a:ln w="254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889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19" y="2272806"/>
            <a:ext cx="2880320" cy="2160240"/>
          </a:xfrm>
          <a:prstGeom prst="rect">
            <a:avLst/>
          </a:prstGeom>
          <a:ln w="50800" cmpd="dbl">
            <a:solidFill>
              <a:schemeClr val="bg1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137083" y="4411089"/>
            <a:ext cx="32132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Haettenschweiler" pitchFamily="34" charset="0"/>
              </a:rPr>
              <a:t>Spring.Ball.SKT</a:t>
            </a:r>
            <a:r>
              <a:rPr lang="en-US" sz="3600" dirty="0">
                <a:solidFill>
                  <a:schemeClr val="bg1"/>
                </a:solidFill>
                <a:latin typeface="Haettenschweiler" pitchFamily="34" charset="0"/>
              </a:rPr>
              <a:t> </a:t>
            </a:r>
            <a:r>
              <a:rPr lang="en-US" sz="3600" dirty="0" smtClean="0">
                <a:solidFill>
                  <a:schemeClr val="bg1"/>
                </a:solidFill>
                <a:latin typeface="Haettenschweiler" pitchFamily="34" charset="0"/>
              </a:rPr>
              <a:t>Joint</a:t>
            </a:r>
            <a:endParaRPr lang="en-US" sz="3600" dirty="0">
              <a:solidFill>
                <a:schemeClr val="bg1"/>
              </a:solidFill>
              <a:latin typeface="Haettenschweiler" pitchFamily="34" charset="0"/>
            </a:endParaRPr>
          </a:p>
        </p:txBody>
      </p:sp>
      <p:cxnSp>
        <p:nvCxnSpPr>
          <p:cNvPr id="3" name="Straight Connector 2"/>
          <p:cNvCxnSpPr>
            <a:stCxn id="5" idx="0"/>
          </p:cNvCxnSpPr>
          <p:nvPr/>
        </p:nvCxnSpPr>
        <p:spPr>
          <a:xfrm flipV="1">
            <a:off x="1691679" y="908720"/>
            <a:ext cx="4986" cy="1364086"/>
          </a:xfrm>
          <a:prstGeom prst="line">
            <a:avLst/>
          </a:prstGeom>
          <a:ln w="25400">
            <a:solidFill>
              <a:schemeClr val="tx1"/>
            </a:solidFill>
            <a:prstDash val="sysDash"/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1696665" y="908720"/>
            <a:ext cx="3307383" cy="0"/>
          </a:xfrm>
          <a:prstGeom prst="line">
            <a:avLst/>
          </a:prstGeom>
          <a:ln w="25400">
            <a:solidFill>
              <a:schemeClr val="tx1"/>
            </a:solidFill>
            <a:prstDash val="sysDash"/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5004048" y="908720"/>
            <a:ext cx="0" cy="1008112"/>
          </a:xfrm>
          <a:prstGeom prst="line">
            <a:avLst/>
          </a:prstGeom>
          <a:ln w="254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204860" y="1298375"/>
            <a:ext cx="19442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Haettenschweiler" pitchFamily="34" charset="0"/>
              </a:rPr>
              <a:t>Install Here!...</a:t>
            </a:r>
            <a:endParaRPr lang="en-US" sz="3200" dirty="0">
              <a:latin typeface="Haettenschweiler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4212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5673" y="116632"/>
            <a:ext cx="2784310" cy="2088232"/>
          </a:xfrm>
          <a:prstGeom prst="rect">
            <a:avLst/>
          </a:prstGeom>
          <a:ln w="50800" cmpd="dbl">
            <a:solidFill>
              <a:schemeClr val="bg1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1691680" y="4686250"/>
            <a:ext cx="57606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0000"/>
                </a:solidFill>
                <a:latin typeface="Haettenschweiler" pitchFamily="34" charset="0"/>
              </a:rPr>
              <a:t>*</a:t>
            </a:r>
            <a:r>
              <a:rPr lang="en-US" sz="4000" dirty="0" smtClean="0">
                <a:solidFill>
                  <a:schemeClr val="bg1"/>
                </a:solidFill>
                <a:latin typeface="Haettenschweiler" pitchFamily="34" charset="0"/>
              </a:rPr>
              <a:t>Install ARC CHAMBER Base Plate…</a:t>
            </a:r>
            <a:endParaRPr lang="en-US" sz="4000" dirty="0">
              <a:solidFill>
                <a:schemeClr val="bg1"/>
              </a:solidFill>
              <a:latin typeface="Haettenschweiler" pitchFamily="34" charset="0"/>
            </a:endParaRPr>
          </a:p>
        </p:txBody>
      </p:sp>
      <p:cxnSp>
        <p:nvCxnSpPr>
          <p:cNvPr id="3" name="Straight Connector 2"/>
          <p:cNvCxnSpPr>
            <a:stCxn id="5" idx="1"/>
          </p:cNvCxnSpPr>
          <p:nvPr/>
        </p:nvCxnSpPr>
        <p:spPr>
          <a:xfrm flipH="1">
            <a:off x="4788024" y="1160748"/>
            <a:ext cx="1427649" cy="0"/>
          </a:xfrm>
          <a:prstGeom prst="line">
            <a:avLst/>
          </a:prstGeom>
          <a:ln w="25400">
            <a:solidFill>
              <a:schemeClr val="tx1"/>
            </a:solidFill>
            <a:prstDash val="sysDash"/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4788024" y="1160748"/>
            <a:ext cx="0" cy="1044116"/>
          </a:xfrm>
          <a:prstGeom prst="line">
            <a:avLst/>
          </a:prstGeom>
          <a:ln w="254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39552" y="620688"/>
            <a:ext cx="15121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  <a:latin typeface="Haettenschweiler" pitchFamily="34" charset="0"/>
              </a:rPr>
              <a:t>Gas Hole</a:t>
            </a:r>
            <a:endParaRPr lang="en-US" sz="4000" dirty="0">
              <a:solidFill>
                <a:schemeClr val="bg1"/>
              </a:solidFill>
              <a:latin typeface="Haettenschweiler" pitchFamily="34" charset="0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3616474" y="2708920"/>
            <a:ext cx="864096" cy="576064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/>
          <p:cNvCxnSpPr>
            <a:stCxn id="11" idx="2"/>
          </p:cNvCxnSpPr>
          <p:nvPr/>
        </p:nvCxnSpPr>
        <p:spPr>
          <a:xfrm>
            <a:off x="1295636" y="1328574"/>
            <a:ext cx="0" cy="1668378"/>
          </a:xfrm>
          <a:prstGeom prst="line">
            <a:avLst/>
          </a:prstGeom>
          <a:ln w="25400">
            <a:solidFill>
              <a:schemeClr val="tx1"/>
            </a:solidFill>
            <a:prstDash val="sysDash"/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endCxn id="12" idx="2"/>
          </p:cNvCxnSpPr>
          <p:nvPr/>
        </p:nvCxnSpPr>
        <p:spPr>
          <a:xfrm>
            <a:off x="1295636" y="2996952"/>
            <a:ext cx="2320838" cy="0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7629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98" y="0"/>
            <a:ext cx="9144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39552" y="908720"/>
            <a:ext cx="82089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  <a:latin typeface="Haettenschweiler" pitchFamily="34" charset="0"/>
              </a:rPr>
              <a:t>Assemble The Following </a:t>
            </a:r>
            <a:r>
              <a:rPr lang="en-US" sz="4000" dirty="0" smtClean="0">
                <a:latin typeface="Haettenschweiler" pitchFamily="34" charset="0"/>
              </a:rPr>
              <a:t>REPELLER END </a:t>
            </a:r>
            <a:r>
              <a:rPr lang="en-US" sz="4000" dirty="0" smtClean="0">
                <a:solidFill>
                  <a:schemeClr val="bg1"/>
                </a:solidFill>
                <a:latin typeface="Haettenschweiler" pitchFamily="34" charset="0"/>
              </a:rPr>
              <a:t>Components:</a:t>
            </a:r>
            <a:endParaRPr lang="en-US" sz="4000" dirty="0">
              <a:solidFill>
                <a:schemeClr val="bg1"/>
              </a:solidFill>
              <a:latin typeface="Haettenschweiler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7794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131840" y="5733256"/>
            <a:ext cx="3816424" cy="769441"/>
          </a:xfrm>
          <a:prstGeom prst="rect">
            <a:avLst/>
          </a:prstGeom>
          <a:solidFill>
            <a:schemeClr val="bg1"/>
          </a:solidFill>
          <a:ln w="25400" cmpd="dbl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4400" dirty="0" smtClean="0">
                <a:latin typeface="Haettenschweiler" pitchFamily="34" charset="0"/>
              </a:rPr>
              <a:t>GSD 100 SOURCE HEAD</a:t>
            </a:r>
            <a:endParaRPr lang="en-US" sz="4400" dirty="0">
              <a:latin typeface="Haettenschweiler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6898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cmpd="dbl">
            <a:solidFill>
              <a:schemeClr val="tx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2120" y="404664"/>
            <a:ext cx="3179845" cy="2384884"/>
          </a:xfrm>
          <a:prstGeom prst="rect">
            <a:avLst/>
          </a:prstGeom>
          <a:ln w="50800" cmpd="dbl">
            <a:solidFill>
              <a:schemeClr val="bg1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4427984" y="5551100"/>
            <a:ext cx="40240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  <a:latin typeface="Haettenschweiler" pitchFamily="34" charset="0"/>
              </a:rPr>
              <a:t>REPELLER END Assembly</a:t>
            </a:r>
            <a:endParaRPr lang="en-US" sz="4000" dirty="0">
              <a:solidFill>
                <a:schemeClr val="bg1"/>
              </a:solidFill>
              <a:latin typeface="Haettenschweiler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8721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31540" y="1196752"/>
            <a:ext cx="82809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  <a:latin typeface="Haettenschweiler" pitchFamily="34" charset="0"/>
              </a:rPr>
              <a:t>Assemble The Following </a:t>
            </a:r>
            <a:r>
              <a:rPr lang="en-US" sz="4000" dirty="0" smtClean="0">
                <a:latin typeface="Haettenschweiler" pitchFamily="34" charset="0"/>
              </a:rPr>
              <a:t>FILAMENT END </a:t>
            </a:r>
            <a:r>
              <a:rPr lang="en-US" sz="4000" dirty="0" smtClean="0">
                <a:solidFill>
                  <a:schemeClr val="bg1"/>
                </a:solidFill>
                <a:latin typeface="Haettenschweiler" pitchFamily="34" charset="0"/>
              </a:rPr>
              <a:t>Components:</a:t>
            </a:r>
            <a:endParaRPr lang="en-US" sz="4000" dirty="0">
              <a:solidFill>
                <a:schemeClr val="bg1"/>
              </a:solidFill>
              <a:latin typeface="Haettenschweiler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3602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332656"/>
            <a:ext cx="3515883" cy="2636912"/>
          </a:xfrm>
          <a:prstGeom prst="rect">
            <a:avLst/>
          </a:prstGeom>
          <a:ln w="50800" cmpd="dbl">
            <a:solidFill>
              <a:schemeClr val="bg1"/>
            </a:solidFill>
          </a:ln>
        </p:spPr>
      </p:pic>
      <p:sp>
        <p:nvSpPr>
          <p:cNvPr id="4" name="TextBox 3"/>
          <p:cNvSpPr txBox="1"/>
          <p:nvPr/>
        </p:nvSpPr>
        <p:spPr>
          <a:xfrm>
            <a:off x="899592" y="5381600"/>
            <a:ext cx="41764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  <a:latin typeface="Haettenschweiler" pitchFamily="34" charset="0"/>
              </a:rPr>
              <a:t>FILAMENT END Assembly</a:t>
            </a:r>
            <a:endParaRPr lang="en-US" sz="4000" dirty="0">
              <a:solidFill>
                <a:schemeClr val="bg1"/>
              </a:solidFill>
              <a:latin typeface="Haettenschweiler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4197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306878"/>
            <a:ext cx="2626659" cy="1969994"/>
          </a:xfrm>
          <a:prstGeom prst="rect">
            <a:avLst/>
          </a:prstGeom>
          <a:ln w="50800" cmpd="dbl">
            <a:solidFill>
              <a:schemeClr val="bg1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3144416" y="281314"/>
            <a:ext cx="21518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  <a:latin typeface="Haettenschweiler" pitchFamily="34" charset="0"/>
              </a:rPr>
              <a:t>SIDE PLATES</a:t>
            </a:r>
            <a:endParaRPr lang="en-US" sz="4000" dirty="0">
              <a:solidFill>
                <a:schemeClr val="bg1"/>
              </a:solidFill>
              <a:latin typeface="Haettenschweiler" pitchFamily="34" charset="0"/>
            </a:endParaRPr>
          </a:p>
        </p:txBody>
      </p:sp>
      <p:cxnSp>
        <p:nvCxnSpPr>
          <p:cNvPr id="3" name="Straight Connector 2"/>
          <p:cNvCxnSpPr>
            <a:stCxn id="5" idx="3"/>
          </p:cNvCxnSpPr>
          <p:nvPr/>
        </p:nvCxnSpPr>
        <p:spPr>
          <a:xfrm>
            <a:off x="2950187" y="1291875"/>
            <a:ext cx="1477797" cy="0"/>
          </a:xfrm>
          <a:prstGeom prst="line">
            <a:avLst/>
          </a:prstGeom>
          <a:ln w="25400">
            <a:solidFill>
              <a:schemeClr val="tx1"/>
            </a:solidFill>
            <a:prstDash val="sysDash"/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4427984" y="1291875"/>
            <a:ext cx="0" cy="1417045"/>
          </a:xfrm>
          <a:prstGeom prst="line">
            <a:avLst/>
          </a:prstGeom>
          <a:ln w="25400">
            <a:solidFill>
              <a:schemeClr val="tx1"/>
            </a:solidFill>
            <a:prstDash val="sysDash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7193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51620" y="5013086"/>
            <a:ext cx="66967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0000"/>
                </a:solidFill>
                <a:latin typeface="Haettenschweiler" pitchFamily="34" charset="0"/>
              </a:rPr>
              <a:t>*</a:t>
            </a:r>
            <a:r>
              <a:rPr lang="en-US" sz="4000" dirty="0" smtClean="0">
                <a:solidFill>
                  <a:schemeClr val="bg1"/>
                </a:solidFill>
                <a:latin typeface="Haettenschweiler" pitchFamily="34" charset="0"/>
              </a:rPr>
              <a:t>Install The FILAMENT CLAMP Insulator…</a:t>
            </a:r>
            <a:endParaRPr lang="en-US" sz="4000" dirty="0">
              <a:solidFill>
                <a:schemeClr val="bg1"/>
              </a:solidFill>
              <a:latin typeface="Haettenschweiler" pitchFamily="34" charset="0"/>
            </a:endParaRPr>
          </a:p>
        </p:txBody>
      </p:sp>
      <p:sp>
        <p:nvSpPr>
          <p:cNvPr id="2" name="Oval 1"/>
          <p:cNvSpPr/>
          <p:nvPr/>
        </p:nvSpPr>
        <p:spPr>
          <a:xfrm>
            <a:off x="3419872" y="2492896"/>
            <a:ext cx="2160240" cy="1224136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/>
          <p:cNvCxnSpPr>
            <a:stCxn id="3" idx="0"/>
            <a:endCxn id="2" idx="4"/>
          </p:cNvCxnSpPr>
          <p:nvPr/>
        </p:nvCxnSpPr>
        <p:spPr>
          <a:xfrm flipV="1">
            <a:off x="4499992" y="3717032"/>
            <a:ext cx="0" cy="1296054"/>
          </a:xfrm>
          <a:prstGeom prst="line">
            <a:avLst/>
          </a:prstGeom>
          <a:ln w="25400">
            <a:solidFill>
              <a:schemeClr val="tx1"/>
            </a:solidFill>
            <a:prstDash val="sysDot"/>
            <a:headEnd type="diamon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5462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123728" y="5723774"/>
            <a:ext cx="44561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0000"/>
                </a:solidFill>
                <a:latin typeface="Haettenschweiler" pitchFamily="34" charset="0"/>
              </a:rPr>
              <a:t>*</a:t>
            </a:r>
            <a:r>
              <a:rPr lang="en-US" sz="4000" dirty="0" smtClean="0">
                <a:solidFill>
                  <a:schemeClr val="bg1"/>
                </a:solidFill>
                <a:latin typeface="Haettenschweiler" pitchFamily="34" charset="0"/>
              </a:rPr>
              <a:t>Install FILAMENT CLAMP…</a:t>
            </a:r>
            <a:endParaRPr lang="en-US" sz="4000" dirty="0">
              <a:solidFill>
                <a:schemeClr val="bg1"/>
              </a:solidFill>
              <a:latin typeface="Haettenschweiler" pitchFamily="34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6444208" y="6077717"/>
            <a:ext cx="576064" cy="0"/>
          </a:xfrm>
          <a:prstGeom prst="line">
            <a:avLst/>
          </a:prstGeom>
          <a:ln w="25400">
            <a:solidFill>
              <a:schemeClr val="tx1"/>
            </a:solidFill>
            <a:prstDash val="sysDash"/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7020272" y="2492896"/>
            <a:ext cx="0" cy="3584821"/>
          </a:xfrm>
          <a:prstGeom prst="line">
            <a:avLst/>
          </a:prstGeom>
          <a:ln w="25400">
            <a:solidFill>
              <a:schemeClr val="tx1"/>
            </a:solidFill>
            <a:prstDash val="sysDash"/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>
            <a:off x="5292080" y="2492896"/>
            <a:ext cx="1728192" cy="0"/>
          </a:xfrm>
          <a:prstGeom prst="line">
            <a:avLst/>
          </a:prstGeom>
          <a:ln w="254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0236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915816" y="4653136"/>
            <a:ext cx="385851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FF0000"/>
                </a:solidFill>
                <a:latin typeface="Haettenschweiler" pitchFamily="34" charset="0"/>
              </a:rPr>
              <a:t>  *</a:t>
            </a:r>
            <a:r>
              <a:rPr lang="en-US" sz="3600" dirty="0" smtClean="0">
                <a:solidFill>
                  <a:schemeClr val="bg1"/>
                </a:solidFill>
                <a:latin typeface="Haettenschweiler" pitchFamily="34" charset="0"/>
              </a:rPr>
              <a:t>Insert The FILAMENT  </a:t>
            </a:r>
          </a:p>
          <a:p>
            <a:r>
              <a:rPr lang="en-US" sz="2800" dirty="0" smtClean="0">
                <a:solidFill>
                  <a:schemeClr val="bg1"/>
                </a:solidFill>
                <a:latin typeface="Haettenschweiler" pitchFamily="34" charset="0"/>
              </a:rPr>
              <a:t>        [FILAMENT END ASSY.] </a:t>
            </a:r>
          </a:p>
          <a:p>
            <a:r>
              <a:rPr lang="en-US" sz="3600" dirty="0" smtClean="0">
                <a:solidFill>
                  <a:schemeClr val="bg1"/>
                </a:solidFill>
                <a:latin typeface="Haettenschweiler" pitchFamily="34" charset="0"/>
              </a:rPr>
              <a:t>On The FILAMENT CLAMP…</a:t>
            </a:r>
            <a:endParaRPr lang="en-US" sz="3600" dirty="0">
              <a:solidFill>
                <a:schemeClr val="bg1"/>
              </a:solidFill>
              <a:latin typeface="Haettenschweiler" pitchFamily="34" charset="0"/>
            </a:endParaRPr>
          </a:p>
        </p:txBody>
      </p:sp>
      <p:cxnSp>
        <p:nvCxnSpPr>
          <p:cNvPr id="5" name="Straight Connector 4"/>
          <p:cNvCxnSpPr>
            <a:stCxn id="3" idx="1"/>
          </p:cNvCxnSpPr>
          <p:nvPr/>
        </p:nvCxnSpPr>
        <p:spPr>
          <a:xfrm flipH="1">
            <a:off x="2309830" y="5468744"/>
            <a:ext cx="605986" cy="0"/>
          </a:xfrm>
          <a:prstGeom prst="line">
            <a:avLst/>
          </a:prstGeom>
          <a:ln w="25400">
            <a:solidFill>
              <a:schemeClr val="tx1"/>
            </a:solidFill>
            <a:prstDash val="sysDash"/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2309830" y="1916832"/>
            <a:ext cx="0" cy="3551912"/>
          </a:xfrm>
          <a:prstGeom prst="line">
            <a:avLst/>
          </a:prstGeom>
          <a:ln w="25400">
            <a:solidFill>
              <a:schemeClr val="tx1"/>
            </a:solidFill>
            <a:prstDash val="sysDash"/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2309830" y="1916832"/>
            <a:ext cx="1902130" cy="0"/>
          </a:xfrm>
          <a:prstGeom prst="line">
            <a:avLst/>
          </a:prstGeom>
          <a:ln w="25400">
            <a:solidFill>
              <a:schemeClr val="tx1"/>
            </a:solidFill>
            <a:prstDash val="sysDash"/>
            <a:headEnd type="diamon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9431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203848" y="4869160"/>
            <a:ext cx="32403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0000"/>
                </a:solidFill>
                <a:latin typeface="Haettenschweiler" pitchFamily="34" charset="0"/>
              </a:rPr>
              <a:t>*</a:t>
            </a:r>
            <a:r>
              <a:rPr lang="en-US" sz="4000" dirty="0" smtClean="0">
                <a:solidFill>
                  <a:schemeClr val="bg1"/>
                </a:solidFill>
                <a:latin typeface="Haettenschweiler" pitchFamily="34" charset="0"/>
              </a:rPr>
              <a:t>Install The Other </a:t>
            </a:r>
          </a:p>
          <a:p>
            <a:r>
              <a:rPr lang="en-US" sz="4000" dirty="0">
                <a:solidFill>
                  <a:schemeClr val="bg1"/>
                </a:solidFill>
                <a:latin typeface="Haettenschweiler" pitchFamily="34" charset="0"/>
              </a:rPr>
              <a:t> </a:t>
            </a:r>
            <a:r>
              <a:rPr lang="en-US" sz="4000" dirty="0" smtClean="0">
                <a:solidFill>
                  <a:schemeClr val="bg1"/>
                </a:solidFill>
                <a:latin typeface="Haettenschweiler" pitchFamily="34" charset="0"/>
              </a:rPr>
              <a:t>FILAMENT CLAMP…</a:t>
            </a:r>
            <a:endParaRPr lang="en-US" sz="4000" dirty="0">
              <a:solidFill>
                <a:schemeClr val="bg1"/>
              </a:solidFill>
              <a:latin typeface="Haettenschweiler" pitchFamily="34" charset="0"/>
            </a:endParaRPr>
          </a:p>
        </p:txBody>
      </p:sp>
      <p:cxnSp>
        <p:nvCxnSpPr>
          <p:cNvPr id="5" name="Straight Connector 4"/>
          <p:cNvCxnSpPr>
            <a:stCxn id="3" idx="1"/>
          </p:cNvCxnSpPr>
          <p:nvPr/>
        </p:nvCxnSpPr>
        <p:spPr>
          <a:xfrm flipH="1" flipV="1">
            <a:off x="2483768" y="5530879"/>
            <a:ext cx="720080" cy="1"/>
          </a:xfrm>
          <a:prstGeom prst="line">
            <a:avLst/>
          </a:prstGeom>
          <a:ln w="25400">
            <a:solidFill>
              <a:schemeClr val="tx1"/>
            </a:solidFill>
            <a:prstDash val="sysDash"/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2483768" y="2564904"/>
            <a:ext cx="0" cy="2965976"/>
          </a:xfrm>
          <a:prstGeom prst="line">
            <a:avLst/>
          </a:prstGeom>
          <a:ln w="25400">
            <a:solidFill>
              <a:schemeClr val="tx1"/>
            </a:solidFill>
            <a:prstDash val="sysDash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2483768" y="2564904"/>
            <a:ext cx="2736304" cy="0"/>
          </a:xfrm>
          <a:prstGeom prst="line">
            <a:avLst/>
          </a:prstGeom>
          <a:ln w="254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1885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141921" y="5445224"/>
            <a:ext cx="38164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FF0000"/>
                </a:solidFill>
                <a:latin typeface="Haettenschweiler" pitchFamily="34" charset="0"/>
              </a:rPr>
              <a:t>*</a:t>
            </a:r>
            <a:r>
              <a:rPr lang="en-US" sz="3600" dirty="0" smtClean="0">
                <a:solidFill>
                  <a:schemeClr val="bg1"/>
                </a:solidFill>
                <a:latin typeface="Haettenschweiler" pitchFamily="34" charset="0"/>
              </a:rPr>
              <a:t>Install The SIDE PLATES </a:t>
            </a:r>
          </a:p>
          <a:p>
            <a:r>
              <a:rPr lang="en-US" sz="3600" dirty="0">
                <a:solidFill>
                  <a:schemeClr val="bg1"/>
                </a:solidFill>
                <a:latin typeface="Haettenschweiler" pitchFamily="34" charset="0"/>
              </a:rPr>
              <a:t> </a:t>
            </a:r>
            <a:r>
              <a:rPr lang="en-US" sz="3600" dirty="0" smtClean="0">
                <a:solidFill>
                  <a:schemeClr val="bg1"/>
                </a:solidFill>
                <a:latin typeface="Haettenschweiler" pitchFamily="34" charset="0"/>
              </a:rPr>
              <a:t>    And REPELLER END</a:t>
            </a:r>
            <a:endParaRPr lang="en-US" sz="3600" dirty="0">
              <a:solidFill>
                <a:schemeClr val="bg1"/>
              </a:solidFill>
              <a:latin typeface="Haettenschweiler" pitchFamily="34" charset="0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4970998" y="3627458"/>
            <a:ext cx="0" cy="720080"/>
          </a:xfrm>
          <a:prstGeom prst="straightConnector1">
            <a:avLst/>
          </a:prstGeom>
          <a:ln w="889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>
            <a:off x="4932040" y="1425803"/>
            <a:ext cx="0" cy="720080"/>
          </a:xfrm>
          <a:prstGeom prst="straightConnector1">
            <a:avLst/>
          </a:prstGeom>
          <a:ln w="889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635896" y="379403"/>
            <a:ext cx="2592288" cy="769441"/>
          </a:xfrm>
          <a:prstGeom prst="rect">
            <a:avLst/>
          </a:prstGeom>
          <a:solidFill>
            <a:schemeClr val="bg1"/>
          </a:solidFill>
          <a:ln w="25400" cmpd="dbl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4400" dirty="0" smtClean="0">
                <a:latin typeface="Haettenschweiler" pitchFamily="34" charset="0"/>
              </a:rPr>
              <a:t>ARC CHAMBER</a:t>
            </a:r>
            <a:endParaRPr lang="en-US" sz="4400" dirty="0">
              <a:latin typeface="Haettenschweiler" pitchFamily="34" charset="0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1475656" y="2852936"/>
            <a:ext cx="720080" cy="0"/>
          </a:xfrm>
          <a:prstGeom prst="straightConnector1">
            <a:avLst/>
          </a:prstGeom>
          <a:ln w="889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7277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627784" y="2420888"/>
            <a:ext cx="43120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800" dirty="0" smtClean="0"/>
              <a:t>ISOLATION TEST</a:t>
            </a:r>
            <a:endParaRPr lang="zh-TW" altLang="en-US" sz="4800" dirty="0"/>
          </a:p>
        </p:txBody>
      </p:sp>
      <p:pic>
        <p:nvPicPr>
          <p:cNvPr id="4098" name="Picture 4" descr="Description: Description: Description: Description: Description: Description: Description: Description: Description: Description: Description: Description: Description: cid:560194708@09072010-230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853566"/>
            <a:ext cx="9144000" cy="1009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7107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63688" y="2601164"/>
            <a:ext cx="59046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800" dirty="0" smtClean="0"/>
              <a:t>COMSUMABLE PARTS</a:t>
            </a:r>
            <a:endParaRPr lang="zh-TW" altLang="en-US" sz="4800" dirty="0"/>
          </a:p>
        </p:txBody>
      </p:sp>
      <p:pic>
        <p:nvPicPr>
          <p:cNvPr id="2050" name="Picture 4" descr="Description: Description: Description: Description: Description: Description: Description: Description: Description: Description: Description: Description: Description: cid:560194708@09072010-230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848350"/>
            <a:ext cx="9144000" cy="1009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40299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cmpd="dbl">
            <a:solidFill>
              <a:schemeClr val="tx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152" y="620688"/>
            <a:ext cx="2843808" cy="2132856"/>
          </a:xfrm>
          <a:prstGeom prst="rect">
            <a:avLst/>
          </a:prstGeom>
          <a:ln w="50800" cmpd="dbl">
            <a:solidFill>
              <a:schemeClr val="bg1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5940153" y="2852936"/>
            <a:ext cx="2843807" cy="584775"/>
          </a:xfrm>
          <a:prstGeom prst="rect">
            <a:avLst/>
          </a:prstGeom>
          <a:solidFill>
            <a:schemeClr val="bg1"/>
          </a:solidFill>
          <a:ln w="50800" cmpd="dbl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Haettenschweiler" pitchFamily="34" charset="0"/>
              </a:rPr>
              <a:t>        VTM Reading</a:t>
            </a:r>
            <a:endParaRPr lang="en-US" sz="3200" dirty="0">
              <a:latin typeface="Haettenschweiler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55576" y="2143791"/>
            <a:ext cx="18002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  <a:latin typeface="Haettenschweiler" pitchFamily="34" charset="0"/>
              </a:rPr>
              <a:t>FILAMENT</a:t>
            </a:r>
          </a:p>
          <a:p>
            <a:r>
              <a:rPr lang="en-US" sz="4000" dirty="0" smtClean="0">
                <a:solidFill>
                  <a:schemeClr val="bg1"/>
                </a:solidFill>
                <a:latin typeface="Haettenschweiler" pitchFamily="34" charset="0"/>
              </a:rPr>
              <a:t>      to</a:t>
            </a:r>
          </a:p>
          <a:p>
            <a:r>
              <a:rPr lang="en-US" sz="4000" dirty="0" smtClean="0">
                <a:solidFill>
                  <a:schemeClr val="bg1"/>
                </a:solidFill>
                <a:latin typeface="Haettenschweiler" pitchFamily="34" charset="0"/>
              </a:rPr>
              <a:t>FILAMENT</a:t>
            </a:r>
            <a:endParaRPr lang="en-US" sz="4000" dirty="0">
              <a:solidFill>
                <a:schemeClr val="bg1"/>
              </a:solidFill>
              <a:latin typeface="Haettenschweiler" pitchFamily="34" charset="0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5476893" y="4725144"/>
            <a:ext cx="720080" cy="0"/>
          </a:xfrm>
          <a:prstGeom prst="straightConnector1">
            <a:avLst/>
          </a:prstGeom>
          <a:ln w="88900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2915816" y="4877544"/>
            <a:ext cx="720080" cy="0"/>
          </a:xfrm>
          <a:prstGeom prst="straightConnector1">
            <a:avLst/>
          </a:prstGeom>
          <a:ln w="889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0909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2995" y="188640"/>
            <a:ext cx="2880320" cy="2160240"/>
          </a:xfrm>
          <a:prstGeom prst="rect">
            <a:avLst/>
          </a:prstGeom>
          <a:ln w="50800" cmpd="dbl">
            <a:solidFill>
              <a:schemeClr val="bg1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683568" y="908720"/>
            <a:ext cx="237626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  <a:latin typeface="Haettenschweiler" pitchFamily="34" charset="0"/>
              </a:rPr>
              <a:t>   FILAMENT </a:t>
            </a:r>
          </a:p>
          <a:p>
            <a:r>
              <a:rPr lang="en-US" sz="4000" dirty="0" smtClean="0">
                <a:solidFill>
                  <a:schemeClr val="bg1"/>
                </a:solidFill>
                <a:latin typeface="Haettenschweiler" pitchFamily="34" charset="0"/>
              </a:rPr>
              <a:t>        to</a:t>
            </a:r>
          </a:p>
          <a:p>
            <a:r>
              <a:rPr lang="en-US" sz="4000" dirty="0" smtClean="0">
                <a:solidFill>
                  <a:schemeClr val="bg1"/>
                </a:solidFill>
                <a:latin typeface="Haettenschweiler" pitchFamily="34" charset="0"/>
              </a:rPr>
              <a:t>SOURCE BODY</a:t>
            </a:r>
            <a:endParaRPr lang="en-US" sz="4000" dirty="0">
              <a:solidFill>
                <a:schemeClr val="bg1"/>
              </a:solidFill>
              <a:latin typeface="Haettenschweiler" pitchFamily="34" charset="0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2806878" y="3455623"/>
            <a:ext cx="720080" cy="0"/>
          </a:xfrm>
          <a:prstGeom prst="straightConnector1">
            <a:avLst/>
          </a:prstGeom>
          <a:ln w="889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6012160" y="4149080"/>
            <a:ext cx="0" cy="648072"/>
          </a:xfrm>
          <a:prstGeom prst="straightConnector1">
            <a:avLst/>
          </a:prstGeom>
          <a:ln w="889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002995" y="2492896"/>
            <a:ext cx="2880320" cy="584775"/>
          </a:xfrm>
          <a:prstGeom prst="rect">
            <a:avLst/>
          </a:prstGeom>
          <a:solidFill>
            <a:schemeClr val="bg1"/>
          </a:solidFill>
          <a:ln w="50800" cmpd="dbl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Haettenschweiler" pitchFamily="34" charset="0"/>
              </a:rPr>
              <a:t>        VTM Reading</a:t>
            </a:r>
            <a:endParaRPr lang="en-US" sz="3200" dirty="0">
              <a:latin typeface="Haettenschweiler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7979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4149" y="244799"/>
            <a:ext cx="2805442" cy="2104081"/>
          </a:xfrm>
          <a:prstGeom prst="rect">
            <a:avLst/>
          </a:prstGeom>
          <a:ln w="50800" cmpd="dbl">
            <a:solidFill>
              <a:schemeClr val="bg1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539552" y="4509120"/>
            <a:ext cx="287193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  <a:latin typeface="Haettenschweiler" pitchFamily="34" charset="0"/>
              </a:rPr>
              <a:t>REPELLER SCREW </a:t>
            </a:r>
          </a:p>
          <a:p>
            <a:r>
              <a:rPr lang="en-US" sz="4000" dirty="0" smtClean="0">
                <a:solidFill>
                  <a:schemeClr val="bg1"/>
                </a:solidFill>
                <a:latin typeface="Haettenschweiler" pitchFamily="34" charset="0"/>
              </a:rPr>
              <a:t>            to</a:t>
            </a:r>
          </a:p>
          <a:p>
            <a:r>
              <a:rPr lang="en-US" sz="4000" dirty="0" smtClean="0">
                <a:solidFill>
                  <a:schemeClr val="bg1"/>
                </a:solidFill>
                <a:latin typeface="Haettenschweiler" pitchFamily="34" charset="0"/>
              </a:rPr>
              <a:t>REPELLER SHIELD</a:t>
            </a:r>
            <a:endParaRPr lang="en-US" sz="4000" dirty="0">
              <a:solidFill>
                <a:schemeClr val="bg1"/>
              </a:solidFill>
              <a:latin typeface="Haettenschweiler" pitchFamily="34" charset="0"/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2699792" y="863268"/>
            <a:ext cx="0" cy="576064"/>
          </a:xfrm>
          <a:prstGeom prst="straightConnector1">
            <a:avLst/>
          </a:prstGeom>
          <a:ln w="889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114149" y="2492896"/>
            <a:ext cx="2843807" cy="584775"/>
          </a:xfrm>
          <a:prstGeom prst="rect">
            <a:avLst/>
          </a:prstGeom>
          <a:solidFill>
            <a:schemeClr val="bg1"/>
          </a:solidFill>
          <a:ln w="50800" cmpd="dbl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Haettenschweiler" pitchFamily="34" charset="0"/>
              </a:rPr>
              <a:t>        VTM Reading</a:t>
            </a:r>
            <a:endParaRPr lang="en-US" sz="3200" dirty="0">
              <a:latin typeface="Haettenschweiler" pitchFamily="34" charset="0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3923928" y="930515"/>
            <a:ext cx="0" cy="576064"/>
          </a:xfrm>
          <a:prstGeom prst="straightConnector1">
            <a:avLst/>
          </a:prstGeom>
          <a:ln w="889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0819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2551" y="188640"/>
            <a:ext cx="2859427" cy="2144570"/>
          </a:xfrm>
          <a:prstGeom prst="rect">
            <a:avLst/>
          </a:prstGeom>
          <a:ln w="50800" cmpd="dbl">
            <a:solidFill>
              <a:schemeClr val="bg1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467544" y="4365104"/>
            <a:ext cx="287193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  <a:latin typeface="Haettenschweiler" pitchFamily="34" charset="0"/>
              </a:rPr>
              <a:t>REPELLER SCREW </a:t>
            </a:r>
          </a:p>
          <a:p>
            <a:r>
              <a:rPr lang="en-US" sz="4000" dirty="0" smtClean="0">
                <a:solidFill>
                  <a:schemeClr val="bg1"/>
                </a:solidFill>
                <a:latin typeface="Haettenschweiler" pitchFamily="34" charset="0"/>
              </a:rPr>
              <a:t>            to</a:t>
            </a:r>
          </a:p>
          <a:p>
            <a:r>
              <a:rPr lang="en-US" sz="4000" dirty="0" smtClean="0">
                <a:solidFill>
                  <a:schemeClr val="bg1"/>
                </a:solidFill>
                <a:latin typeface="Haettenschweiler" pitchFamily="34" charset="0"/>
              </a:rPr>
              <a:t>     SIDE PLATE</a:t>
            </a:r>
            <a:endParaRPr lang="en-US" sz="4000" dirty="0">
              <a:solidFill>
                <a:schemeClr val="bg1"/>
              </a:solidFill>
              <a:latin typeface="Haettenschweiler" pitchFamily="34" charset="0"/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2987824" y="476672"/>
            <a:ext cx="0" cy="648072"/>
          </a:xfrm>
          <a:prstGeom prst="straightConnector1">
            <a:avLst/>
          </a:prstGeom>
          <a:ln w="889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108172" y="2492896"/>
            <a:ext cx="2843807" cy="584775"/>
          </a:xfrm>
          <a:prstGeom prst="rect">
            <a:avLst/>
          </a:prstGeom>
          <a:solidFill>
            <a:schemeClr val="bg1"/>
          </a:solidFill>
          <a:ln w="50800" cmpd="dbl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Haettenschweiler" pitchFamily="34" charset="0"/>
              </a:rPr>
              <a:t>        VTM Reading</a:t>
            </a:r>
            <a:endParaRPr lang="en-US" sz="3200" dirty="0">
              <a:latin typeface="Haettenschweiler" pitchFamily="34" charset="0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4427984" y="3212976"/>
            <a:ext cx="0" cy="648072"/>
          </a:xfrm>
          <a:prstGeom prst="straightConnector1">
            <a:avLst/>
          </a:prstGeom>
          <a:ln w="889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4160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9663" y="188640"/>
            <a:ext cx="2880319" cy="2160240"/>
          </a:xfrm>
          <a:prstGeom prst="rect">
            <a:avLst/>
          </a:prstGeom>
          <a:ln w="50800" cmpd="dbl">
            <a:solidFill>
              <a:schemeClr val="bg1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467544" y="4336835"/>
            <a:ext cx="294394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  <a:latin typeface="Haettenschweiler" pitchFamily="34" charset="0"/>
              </a:rPr>
              <a:t>   FILAMENT END </a:t>
            </a:r>
          </a:p>
          <a:p>
            <a:r>
              <a:rPr lang="en-US" sz="4000" dirty="0" smtClean="0">
                <a:solidFill>
                  <a:schemeClr val="bg1"/>
                </a:solidFill>
                <a:latin typeface="Haettenschweiler" pitchFamily="34" charset="0"/>
              </a:rPr>
              <a:t>             to </a:t>
            </a:r>
          </a:p>
          <a:p>
            <a:r>
              <a:rPr lang="en-US" sz="4000" dirty="0" smtClean="0">
                <a:solidFill>
                  <a:schemeClr val="bg1"/>
                </a:solidFill>
                <a:latin typeface="Haettenschweiler" pitchFamily="34" charset="0"/>
              </a:rPr>
              <a:t> FILAMENT SHIELD</a:t>
            </a:r>
          </a:p>
          <a:p>
            <a:r>
              <a:rPr lang="en-US" sz="4000" dirty="0" smtClean="0">
                <a:solidFill>
                  <a:schemeClr val="bg1"/>
                </a:solidFill>
                <a:latin typeface="Haettenschweiler" pitchFamily="34" charset="0"/>
              </a:rPr>
              <a:t> </a:t>
            </a:r>
            <a:endParaRPr lang="en-US" sz="4000" dirty="0">
              <a:solidFill>
                <a:schemeClr val="bg1"/>
              </a:solidFill>
              <a:latin typeface="Haettenschweiler" pitchFamily="34" charset="0"/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5940152" y="3861048"/>
            <a:ext cx="0" cy="648072"/>
          </a:xfrm>
          <a:prstGeom prst="straightConnector1">
            <a:avLst/>
          </a:prstGeom>
          <a:ln w="889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167259" y="2492896"/>
            <a:ext cx="2843807" cy="584775"/>
          </a:xfrm>
          <a:prstGeom prst="rect">
            <a:avLst/>
          </a:prstGeom>
          <a:solidFill>
            <a:schemeClr val="bg1"/>
          </a:solidFill>
          <a:ln w="50800" cmpd="dbl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Haettenschweiler" pitchFamily="34" charset="0"/>
              </a:rPr>
              <a:t>        VTM Reading</a:t>
            </a:r>
            <a:endParaRPr lang="en-US" sz="3200" dirty="0">
              <a:latin typeface="Haettenschweiler" pitchFamily="34" charset="0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6876256" y="3429000"/>
            <a:ext cx="0" cy="648072"/>
          </a:xfrm>
          <a:prstGeom prst="straightConnector1">
            <a:avLst/>
          </a:prstGeom>
          <a:ln w="889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4705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332656"/>
            <a:ext cx="3203848" cy="2402886"/>
          </a:xfrm>
          <a:prstGeom prst="rect">
            <a:avLst/>
          </a:prstGeom>
          <a:ln w="50800" cmpd="dbl">
            <a:solidFill>
              <a:schemeClr val="bg2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530919" y="2150767"/>
            <a:ext cx="29330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Haettenschweiler" pitchFamily="34" charset="0"/>
              </a:rPr>
              <a:t>ARC SLIT / FACE PLATE</a:t>
            </a:r>
            <a:endParaRPr lang="en-US" sz="3200" dirty="0">
              <a:solidFill>
                <a:schemeClr val="bg1"/>
              </a:solidFill>
              <a:latin typeface="Haettenschweiler" pitchFamily="34" charset="0"/>
            </a:endParaRPr>
          </a:p>
        </p:txBody>
      </p:sp>
      <p:cxnSp>
        <p:nvCxnSpPr>
          <p:cNvPr id="3" name="Straight Connector 2"/>
          <p:cNvCxnSpPr>
            <a:stCxn id="5" idx="3"/>
          </p:cNvCxnSpPr>
          <p:nvPr/>
        </p:nvCxnSpPr>
        <p:spPr>
          <a:xfrm>
            <a:off x="3599384" y="1534099"/>
            <a:ext cx="1620688" cy="0"/>
          </a:xfrm>
          <a:prstGeom prst="line">
            <a:avLst/>
          </a:prstGeom>
          <a:ln w="25400">
            <a:solidFill>
              <a:schemeClr val="tx1"/>
            </a:solidFill>
            <a:prstDash val="sysDash"/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5220072" y="1534099"/>
            <a:ext cx="0" cy="382733"/>
          </a:xfrm>
          <a:prstGeom prst="straightConnector1">
            <a:avLst/>
          </a:prstGeom>
          <a:ln w="254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51520" y="5229200"/>
            <a:ext cx="37274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FF0000"/>
                </a:solidFill>
                <a:latin typeface="Haettenschweiler" pitchFamily="34" charset="0"/>
              </a:rPr>
              <a:t>*</a:t>
            </a:r>
            <a:r>
              <a:rPr lang="en-US" sz="3200" dirty="0" smtClean="0">
                <a:solidFill>
                  <a:schemeClr val="bg1"/>
                </a:solidFill>
                <a:latin typeface="Haettenschweiler" pitchFamily="34" charset="0"/>
              </a:rPr>
              <a:t>Secure With Retainer Pins</a:t>
            </a:r>
            <a:endParaRPr lang="en-US" sz="3200" dirty="0">
              <a:solidFill>
                <a:schemeClr val="bg1"/>
              </a:solidFill>
              <a:latin typeface="Haettenschweiler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096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11560" y="2348880"/>
            <a:ext cx="51845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0000"/>
                </a:solidFill>
                <a:latin typeface="Haettenschweiler" pitchFamily="34" charset="0"/>
              </a:rPr>
              <a:t>*</a:t>
            </a:r>
            <a:r>
              <a:rPr lang="en-US" sz="4000" dirty="0" smtClean="0">
                <a:solidFill>
                  <a:schemeClr val="bg1"/>
                </a:solidFill>
                <a:latin typeface="Haettenschweiler" pitchFamily="34" charset="0"/>
              </a:rPr>
              <a:t>Clean The O-RING Slot With IPA</a:t>
            </a:r>
            <a:endParaRPr lang="en-US" sz="4000" dirty="0">
              <a:solidFill>
                <a:schemeClr val="bg1"/>
              </a:solidFill>
              <a:latin typeface="Haettenschweiler" pitchFamily="34" charset="0"/>
            </a:endParaRPr>
          </a:p>
        </p:txBody>
      </p:sp>
      <p:cxnSp>
        <p:nvCxnSpPr>
          <p:cNvPr id="5" name="Straight Connector 4"/>
          <p:cNvCxnSpPr>
            <a:stCxn id="3" idx="3"/>
          </p:cNvCxnSpPr>
          <p:nvPr/>
        </p:nvCxnSpPr>
        <p:spPr>
          <a:xfrm>
            <a:off x="5796136" y="2702823"/>
            <a:ext cx="432048" cy="0"/>
          </a:xfrm>
          <a:prstGeom prst="line">
            <a:avLst/>
          </a:prstGeom>
          <a:ln w="25400">
            <a:solidFill>
              <a:schemeClr val="tx1"/>
            </a:solidFill>
            <a:prstDash val="sysDash"/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6228184" y="2702823"/>
            <a:ext cx="0" cy="2022321"/>
          </a:xfrm>
          <a:prstGeom prst="straightConnector1">
            <a:avLst/>
          </a:prstGeom>
          <a:ln w="25400">
            <a:solidFill>
              <a:schemeClr val="tx1"/>
            </a:solidFill>
            <a:prstDash val="sysDash"/>
            <a:headEnd type="diamon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3192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79512" y="2459504"/>
            <a:ext cx="308796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0000"/>
                </a:solidFill>
                <a:latin typeface="Haettenschweiler" pitchFamily="34" charset="0"/>
              </a:rPr>
              <a:t>*</a:t>
            </a:r>
            <a:r>
              <a:rPr lang="en-US" sz="4000" dirty="0" smtClean="0">
                <a:solidFill>
                  <a:schemeClr val="bg1"/>
                </a:solidFill>
                <a:latin typeface="Haettenschweiler" pitchFamily="34" charset="0"/>
              </a:rPr>
              <a:t>Clean And Check </a:t>
            </a:r>
          </a:p>
          <a:p>
            <a:r>
              <a:rPr lang="en-US" sz="4000" dirty="0" smtClean="0">
                <a:solidFill>
                  <a:schemeClr val="bg1"/>
                </a:solidFill>
                <a:latin typeface="Haettenschweiler" pitchFamily="34" charset="0"/>
              </a:rPr>
              <a:t>  The O-RING Then </a:t>
            </a:r>
          </a:p>
          <a:p>
            <a:r>
              <a:rPr lang="en-US" sz="4000" dirty="0" smtClean="0">
                <a:solidFill>
                  <a:schemeClr val="bg1"/>
                </a:solidFill>
                <a:latin typeface="Haettenschweiler" pitchFamily="34" charset="0"/>
              </a:rPr>
              <a:t>   Install..</a:t>
            </a:r>
            <a:endParaRPr lang="en-US" sz="4000" dirty="0">
              <a:solidFill>
                <a:schemeClr val="bg1"/>
              </a:solidFill>
              <a:latin typeface="Haettenschweiler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588" y="188640"/>
            <a:ext cx="2843808" cy="2132856"/>
          </a:xfrm>
          <a:prstGeom prst="rect">
            <a:avLst/>
          </a:prstGeom>
          <a:ln w="50800" cmpd="dbl">
            <a:solidFill>
              <a:schemeClr val="bg1"/>
            </a:solidFill>
          </a:ln>
        </p:spPr>
      </p:pic>
      <p:cxnSp>
        <p:nvCxnSpPr>
          <p:cNvPr id="6" name="Straight Connector 5"/>
          <p:cNvCxnSpPr>
            <a:stCxn id="2" idx="3"/>
          </p:cNvCxnSpPr>
          <p:nvPr/>
        </p:nvCxnSpPr>
        <p:spPr>
          <a:xfrm>
            <a:off x="3145396" y="1255068"/>
            <a:ext cx="1642628" cy="0"/>
          </a:xfrm>
          <a:prstGeom prst="line">
            <a:avLst/>
          </a:prstGeom>
          <a:ln w="25400">
            <a:solidFill>
              <a:schemeClr val="tx1"/>
            </a:solidFill>
            <a:prstDash val="sysDash"/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4788024" y="1255068"/>
            <a:ext cx="0" cy="3686100"/>
          </a:xfrm>
          <a:prstGeom prst="straightConnector1">
            <a:avLst/>
          </a:prstGeom>
          <a:ln w="254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4992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004048" y="332656"/>
            <a:ext cx="35200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Haettenschweiler" pitchFamily="34" charset="0"/>
              </a:rPr>
              <a:t>Sign NAME And DATE.</a:t>
            </a:r>
            <a:endParaRPr lang="en-US" sz="4000" dirty="0">
              <a:latin typeface="Haettenschweiler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64088" y="5085184"/>
            <a:ext cx="30963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Haettenschweiler" pitchFamily="34" charset="0"/>
              </a:rPr>
              <a:t>Maintenance Done.</a:t>
            </a:r>
            <a:endParaRPr lang="en-US" sz="4000" dirty="0">
              <a:latin typeface="Haettenschweiler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3197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779912" y="2342664"/>
            <a:ext cx="1647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800" dirty="0" smtClean="0"/>
              <a:t>-END-</a:t>
            </a:r>
            <a:endParaRPr lang="zh-TW" altLang="en-US" sz="4800" dirty="0"/>
          </a:p>
        </p:txBody>
      </p:sp>
      <p:pic>
        <p:nvPicPr>
          <p:cNvPr id="5122" name="Picture 4" descr="Description: Description: Description: Description: Description: Description: Description: Description: Description: Description: Description: Description: Description: cid:560194708@09072010-230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848350"/>
            <a:ext cx="9144000" cy="1009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58856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067944" y="5229200"/>
            <a:ext cx="18722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  <a:latin typeface="Haettenschweiler" pitchFamily="34" charset="0"/>
              </a:rPr>
              <a:t>FILAMENT</a:t>
            </a:r>
            <a:endParaRPr lang="en-US" sz="4000" dirty="0">
              <a:solidFill>
                <a:schemeClr val="bg1"/>
              </a:solidFill>
              <a:latin typeface="Haettenschweiler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0821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491880" y="5381600"/>
            <a:ext cx="30159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  <a:latin typeface="Haettenschweiler" pitchFamily="34" charset="0"/>
              </a:rPr>
              <a:t>FILAMENT SCREW</a:t>
            </a:r>
            <a:endParaRPr lang="en-US" sz="4000" dirty="0">
              <a:solidFill>
                <a:schemeClr val="bg1"/>
              </a:solidFill>
              <a:latin typeface="Haettenschweiler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3116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411760" y="5381600"/>
            <a:ext cx="48245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  <a:latin typeface="Haettenschweiler" pitchFamily="34" charset="0"/>
              </a:rPr>
              <a:t>FILAMENT SCREW INSULATOR</a:t>
            </a:r>
            <a:endParaRPr lang="en-US" sz="4000" dirty="0">
              <a:solidFill>
                <a:schemeClr val="bg1"/>
              </a:solidFill>
              <a:latin typeface="Haettenschweiler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7137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555776" y="5381600"/>
            <a:ext cx="44644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  <a:latin typeface="Haettenschweiler" pitchFamily="34" charset="0"/>
              </a:rPr>
              <a:t>INSULATOR NUT [GRAPHITE]</a:t>
            </a:r>
            <a:endParaRPr lang="en-US" sz="4000" dirty="0">
              <a:solidFill>
                <a:schemeClr val="bg1"/>
              </a:solidFill>
              <a:latin typeface="Haettenschweiler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5343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051720" y="5229200"/>
            <a:ext cx="50405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  <a:latin typeface="Haettenschweiler" pitchFamily="34" charset="0"/>
              </a:rPr>
              <a:t>REPELLER INSULATOR [CERAMIC]</a:t>
            </a:r>
            <a:endParaRPr lang="en-US" sz="4000" dirty="0">
              <a:solidFill>
                <a:schemeClr val="bg1"/>
              </a:solidFill>
              <a:latin typeface="Haettenschweiler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9366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275856" y="5517232"/>
            <a:ext cx="30327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  <a:latin typeface="Haettenschweiler" pitchFamily="34" charset="0"/>
              </a:rPr>
              <a:t>REPELLER SCREW</a:t>
            </a:r>
            <a:endParaRPr lang="en-US" sz="4000" dirty="0">
              <a:solidFill>
                <a:schemeClr val="bg1"/>
              </a:solidFill>
              <a:latin typeface="Haettenschweiler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8960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Horizon">
  <a:themeElements>
    <a:clrScheme name="Horizon">
      <a:dk1>
        <a:srgbClr val="000000"/>
      </a:dk1>
      <a:lt1>
        <a:srgbClr val="FFFFFF"/>
      </a:lt1>
      <a:dk2>
        <a:srgbClr val="1F2123"/>
      </a:dk2>
      <a:lt2>
        <a:srgbClr val="DC9E1F"/>
      </a:lt2>
      <a:accent1>
        <a:srgbClr val="7E97AD"/>
      </a:accent1>
      <a:accent2>
        <a:srgbClr val="CC8E60"/>
      </a:accent2>
      <a:accent3>
        <a:srgbClr val="7A6A60"/>
      </a:accent3>
      <a:accent4>
        <a:srgbClr val="B4936D"/>
      </a:accent4>
      <a:accent5>
        <a:srgbClr val="67787B"/>
      </a:accent5>
      <a:accent6>
        <a:srgbClr val="9D936F"/>
      </a:accent6>
      <a:hlink>
        <a:srgbClr val="646464"/>
      </a:hlink>
      <a:folHlink>
        <a:srgbClr val="969696"/>
      </a:folHlink>
    </a:clrScheme>
    <a:fontScheme name="Horizon">
      <a:majorFont>
        <a:latin typeface="Arial Narrow"/>
        <a:ea typeface=""/>
        <a:cs typeface=""/>
        <a:font script="Jpan" typeface="HGｺﾞｼｯｸM"/>
        <a:font script="Hang" typeface="HY얕은샘물M"/>
        <a:font script="Hans" typeface="方正姚体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 Narrow"/>
        <a:ea typeface=""/>
        <a:cs typeface=""/>
        <a:font script="Jpan" typeface="HGｺﾞｼｯｸM"/>
        <a:font script="Hang" typeface="HY얕은샘물M"/>
        <a:font script="Hans" typeface="方正姚体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Horizon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hade val="100000"/>
                <a:satMod val="100000"/>
              </a:schemeClr>
            </a:gs>
            <a:gs pos="100000">
              <a:schemeClr val="phClr">
                <a:tint val="61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</a:schemeClr>
            </a:gs>
            <a:gs pos="100000">
              <a:schemeClr val="phClr">
                <a:tint val="90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5240" cap="flat" cmpd="sng" algn="ctr">
          <a:solidFill>
            <a:schemeClr val="phClr">
              <a:tint val="25000"/>
              <a:alpha val="25000"/>
            </a:schemeClr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2924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prstMaterial="flat">
            <a:bevelT w="34925" h="47625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6000"/>
                <a:shade val="100000"/>
                <a:alpha val="100000"/>
                <a:satMod val="140000"/>
              </a:schemeClr>
            </a:gs>
            <a:gs pos="31000">
              <a:schemeClr val="phClr">
                <a:tint val="100000"/>
                <a:shade val="90000"/>
                <a:alpha val="100000"/>
              </a:schemeClr>
            </a:gs>
            <a:gs pos="100000">
              <a:schemeClr val="phClr">
                <a:tint val="100000"/>
                <a:shade val="80000"/>
                <a:alpha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hade val="100000"/>
                <a:alpha val="100000"/>
                <a:satMod val="180000"/>
              </a:schemeClr>
            </a:gs>
            <a:gs pos="41000">
              <a:schemeClr val="phClr">
                <a:tint val="100000"/>
                <a:shade val="100000"/>
                <a:alpha val="100000"/>
                <a:satMod val="150000"/>
              </a:schemeClr>
            </a:gs>
            <a:gs pos="100000">
              <a:schemeClr val="phClr">
                <a:tint val="100000"/>
                <a:shade val="65000"/>
                <a:alpha val="100000"/>
              </a:schemeClr>
            </a:gs>
          </a:gsLst>
          <a:path path="circle">
            <a:fillToRect l="50000" t="80000" r="100000" b="10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Form" ma:contentTypeID="0x010101007D10E3BF7F339F4197AC12702D94D274" ma:contentTypeVersion="5" ma:contentTypeDescription="Fill out this form." ma:contentTypeScope="" ma:versionID="efb71d147a206fcea9d2007784773a9d">
  <xsd:schema xmlns:xsd="http://www.w3.org/2001/XMLSchema" xmlns:xs="http://www.w3.org/2001/XMLSchema" xmlns:p="http://schemas.microsoft.com/office/2006/metadata/properties" xmlns:ns1="http://schemas.microsoft.com/sharepoint/v3" xmlns:ns2="6722b385-d310-4112-8019-bcb8a64a48c2" targetNamespace="http://schemas.microsoft.com/office/2006/metadata/properties" ma:root="true" ma:fieldsID="395d85e569fc21b4b1da6fc75170d72d" ns1:_="" ns2:_="">
    <xsd:import namespace="http://schemas.microsoft.com/sharepoint/v3"/>
    <xsd:import namespace="6722b385-d310-4112-8019-bcb8a64a48c2"/>
    <xsd:element name="properties">
      <xsd:complexType>
        <xsd:sequence>
          <xsd:element name="documentManagement">
            <xsd:complexType>
              <xsd:all>
                <xsd:element ref="ns1:ShowCombineView" minOccurs="0"/>
                <xsd:element ref="ns1:ShowRepairView" minOccurs="0"/>
                <xsd:element ref="ns1:TemplateUrl" minOccurs="0"/>
                <xsd:element ref="ns1:xd_ProgID" minOccurs="0"/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ShowCombineView" ma:index="8" nillable="true" ma:displayName="Show Combine View" ma:hidden="true" ma:internalName="ShowCombineView">
      <xsd:simpleType>
        <xsd:restriction base="dms:Text"/>
      </xsd:simpleType>
    </xsd:element>
    <xsd:element name="ShowRepairView" ma:index="10" nillable="true" ma:displayName="Show Repair View" ma:hidden="true" ma:internalName="ShowRepairView">
      <xsd:simpleType>
        <xsd:restriction base="dms:Text"/>
      </xsd:simpleType>
    </xsd:element>
    <xsd:element name="TemplateUrl" ma:index="11" nillable="true" ma:displayName="Template Link" ma:hidden="true" ma:internalName="TemplateUrl">
      <xsd:simpleType>
        <xsd:restriction base="dms:Text"/>
      </xsd:simpleType>
    </xsd:element>
    <xsd:element name="xd_ProgID" ma:index="12" nillable="true" ma:displayName="HTML File Link" ma:hidden="true" ma:internalName="xd_ProgID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722b385-d310-4112-8019-bcb8a64a48c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3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4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5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emplateUrl xmlns="http://schemas.microsoft.com/sharepoint/v3" xsi:nil="true"/>
    <ShowRepairView xmlns="http://schemas.microsoft.com/sharepoint/v3" xsi:nil="true"/>
    <ShowCombineView xmlns="http://schemas.microsoft.com/sharepoint/v3" xsi:nil="true"/>
    <xd_ProgID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2ED1C1F0-C293-4ABE-97F4-9A213B4E0043}"/>
</file>

<file path=customXml/itemProps2.xml><?xml version="1.0" encoding="utf-8"?>
<ds:datastoreItem xmlns:ds="http://schemas.openxmlformats.org/officeDocument/2006/customXml" ds:itemID="{08634B47-9B65-4FF7-8406-3CC2A9B2D345}"/>
</file>

<file path=customXml/itemProps3.xml><?xml version="1.0" encoding="utf-8"?>
<ds:datastoreItem xmlns:ds="http://schemas.openxmlformats.org/officeDocument/2006/customXml" ds:itemID="{A54D766A-C111-4065-9C42-40865C0FB535}"/>
</file>

<file path=docProps/app.xml><?xml version="1.0" encoding="utf-8"?>
<Properties xmlns="http://schemas.openxmlformats.org/officeDocument/2006/extended-properties" xmlns:vt="http://schemas.openxmlformats.org/officeDocument/2006/docPropsVTypes">
  <Template>Horizon</Template>
  <TotalTime>550</TotalTime>
  <Words>247</Words>
  <Application>Microsoft Office PowerPoint</Application>
  <PresentationFormat>如螢幕大小 (4:3)</PresentationFormat>
  <Paragraphs>72</Paragraphs>
  <Slides>39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39</vt:i4>
      </vt:variant>
    </vt:vector>
  </HeadingPairs>
  <TitlesOfParts>
    <vt:vector size="44" baseType="lpstr">
      <vt:lpstr>微軟正黑體</vt:lpstr>
      <vt:lpstr>Arial</vt:lpstr>
      <vt:lpstr>Arial Narrow</vt:lpstr>
      <vt:lpstr>Haettenschweiler</vt:lpstr>
      <vt:lpstr>Horizon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>nuvoton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S130 ASJj</dc:creator>
  <cp:lastModifiedBy>S220 THChiu</cp:lastModifiedBy>
  <cp:revision>60</cp:revision>
  <dcterms:created xsi:type="dcterms:W3CDTF">2017-04-10T08:50:21Z</dcterms:created>
  <dcterms:modified xsi:type="dcterms:W3CDTF">2017-04-12T08:01:50Z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0x01010100F52F8DF54FB9B24AA0E9BBDB30E5281B</vt:lpwstr>
  </property>
</Properties>
</file>